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46" d="100"/>
          <a:sy n="46" d="100"/>
        </p:scale>
        <p:origin x="-1302" y="-108"/>
      </p:cViewPr>
      <p:guideLst>
        <p:guide orient="horz" pos="512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16AED-2D86-482E-B50C-700FE4731CF8}" type="datetimeFigureOut">
              <a:rPr lang="ko-KR" altLang="en-US" smtClean="0"/>
              <a:t>2023-11-20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D4E87-0287-460B-B19F-8AA1211701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03681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16AED-2D86-482E-B50C-700FE4731CF8}" type="datetimeFigureOut">
              <a:rPr lang="ko-KR" altLang="en-US" smtClean="0"/>
              <a:t>2023-11-20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D4E87-0287-460B-B19F-8AA1211701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3980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16AED-2D86-482E-B50C-700FE4731CF8}" type="datetimeFigureOut">
              <a:rPr lang="ko-KR" altLang="en-US" smtClean="0"/>
              <a:t>2023-11-20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D4E87-0287-460B-B19F-8AA1211701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6807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16AED-2D86-482E-B50C-700FE4731CF8}" type="datetimeFigureOut">
              <a:rPr lang="ko-KR" altLang="en-US" smtClean="0"/>
              <a:t>2023-11-20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D4E87-0287-460B-B19F-8AA1211701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0640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16AED-2D86-482E-B50C-700FE4731CF8}" type="datetimeFigureOut">
              <a:rPr lang="ko-KR" altLang="en-US" smtClean="0"/>
              <a:t>2023-11-20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D4E87-0287-460B-B19F-8AA1211701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4856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16AED-2D86-482E-B50C-700FE4731CF8}" type="datetimeFigureOut">
              <a:rPr lang="ko-KR" altLang="en-US" smtClean="0"/>
              <a:t>2023-11-20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D4E87-0287-460B-B19F-8AA1211701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5824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16AED-2D86-482E-B50C-700FE4731CF8}" type="datetimeFigureOut">
              <a:rPr lang="ko-KR" altLang="en-US" smtClean="0"/>
              <a:t>2023-11-20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D4E87-0287-460B-B19F-8AA1211701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90596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16AED-2D86-482E-B50C-700FE4731CF8}" type="datetimeFigureOut">
              <a:rPr lang="ko-KR" altLang="en-US" smtClean="0"/>
              <a:t>2023-11-20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D4E87-0287-460B-B19F-8AA1211701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8172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16AED-2D86-482E-B50C-700FE4731CF8}" type="datetimeFigureOut">
              <a:rPr lang="ko-KR" altLang="en-US" smtClean="0"/>
              <a:t>2023-11-20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D4E87-0287-460B-B19F-8AA1211701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5126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16AED-2D86-482E-B50C-700FE4731CF8}" type="datetimeFigureOut">
              <a:rPr lang="ko-KR" altLang="en-US" smtClean="0"/>
              <a:t>2023-11-20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D4E87-0287-460B-B19F-8AA1211701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6156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16AED-2D86-482E-B50C-700FE4731CF8}" type="datetimeFigureOut">
              <a:rPr lang="ko-KR" altLang="en-US" smtClean="0"/>
              <a:t>2023-11-20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D4E87-0287-460B-B19F-8AA1211701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2227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816AED-2D86-482E-B50C-700FE4731CF8}" type="datetimeFigureOut">
              <a:rPr lang="ko-KR" altLang="en-US" smtClean="0"/>
              <a:t>2023-11-20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6D4E87-0287-460B-B19F-8AA1211701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9777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xmlns="" id="{2B93C977-57EA-4859-B647-2BC1820C8A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162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8395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xmlns="" id="{2B93C977-57EA-4859-B647-2BC1820C8A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162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0458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xmlns="" id="{2B93C977-57EA-4859-B647-2BC1820C8A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2192000" cy="162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871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342</TotalTime>
  <Words>0</Words>
  <Application>Microsoft Office PowerPoint</Application>
  <PresentationFormat>사용자 지정</PresentationFormat>
  <Paragraphs>0</Paragraphs>
  <Slides>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4" baseType="lpstr">
      <vt:lpstr>Office 테마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4</cp:revision>
  <dcterms:created xsi:type="dcterms:W3CDTF">2023-07-10T23:09:48Z</dcterms:created>
  <dcterms:modified xsi:type="dcterms:W3CDTF">2023-11-20T08:23:05Z</dcterms:modified>
</cp:coreProperties>
</file>