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47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A84F59-C6AB-4E9D-8299-FDFD7F8F2D15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57168C-FBA8-43C5-BE11-0C5A15A3E2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2698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7168C-FBA8-43C5-BE11-0C5A15A3E2A3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849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7961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3918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5756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0157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5215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1340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3292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2967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6832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476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0125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8429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1628800"/>
            <a:ext cx="7992888" cy="1440160"/>
          </a:xfrm>
        </p:spPr>
        <p:txBody>
          <a:bodyPr>
            <a:noAutofit/>
          </a:bodyPr>
          <a:lstStyle/>
          <a:p>
            <a:r>
              <a:rPr lang="ko-KR" altLang="en-US" sz="4800" b="1" dirty="0" err="1" smtClean="0">
                <a:latin typeface="휴먼모음T" pitchFamily="18" charset="-127"/>
                <a:ea typeface="휴먼모음T" pitchFamily="18" charset="-127"/>
              </a:rPr>
              <a:t>백운역</a:t>
            </a:r>
            <a:r>
              <a:rPr lang="ko-KR" altLang="en-US" sz="4800" b="1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4800" b="1" dirty="0" err="1" smtClean="0">
                <a:latin typeface="휴먼모음T" pitchFamily="18" charset="-127"/>
                <a:ea typeface="휴먼모음T" pitchFamily="18" charset="-127"/>
              </a:rPr>
              <a:t>디딤집</a:t>
            </a:r>
            <a:r>
              <a:rPr lang="en-US" altLang="ko-KR" sz="48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48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긴급주거지원</a:t>
            </a:r>
            <a:r>
              <a:rPr lang="en-US" altLang="ko-KR" sz="48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br>
              <a:rPr lang="en-US" altLang="ko-KR" sz="48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4800" b="1" dirty="0" smtClean="0">
                <a:latin typeface="휴먼모음T" pitchFamily="18" charset="-127"/>
                <a:ea typeface="휴먼모음T" pitchFamily="18" charset="-127"/>
              </a:rPr>
              <a:t>입주안</a:t>
            </a:r>
            <a:r>
              <a:rPr lang="ko-KR" altLang="en-US" sz="4800" b="1" dirty="0">
                <a:latin typeface="휴먼모음T" pitchFamily="18" charset="-127"/>
                <a:ea typeface="휴먼모음T" pitchFamily="18" charset="-127"/>
              </a:rPr>
              <a:t>내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19672" y="4149080"/>
            <a:ext cx="6264696" cy="576064"/>
          </a:xfrm>
        </p:spPr>
        <p:txBody>
          <a:bodyPr>
            <a:normAutofit fontScale="92500"/>
          </a:bodyPr>
          <a:lstStyle/>
          <a:p>
            <a:r>
              <a:rPr lang="ko-KR" altLang="en-US" sz="2500" b="1" dirty="0" smtClean="0">
                <a:solidFill>
                  <a:schemeClr val="tx1"/>
                </a:solidFill>
              </a:rPr>
              <a:t>대상지 </a:t>
            </a:r>
            <a:r>
              <a:rPr lang="en-US" altLang="ko-KR" sz="25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2500" b="1" dirty="0" smtClean="0">
                <a:solidFill>
                  <a:schemeClr val="tx1"/>
                </a:solidFill>
              </a:rPr>
              <a:t>인천광역시 부평구 </a:t>
            </a:r>
            <a:r>
              <a:rPr lang="ko-KR" altLang="en-US" sz="2500" b="1" dirty="0" err="1" smtClean="0">
                <a:solidFill>
                  <a:schemeClr val="tx1"/>
                </a:solidFill>
              </a:rPr>
              <a:t>마장로</a:t>
            </a:r>
            <a:r>
              <a:rPr lang="ko-KR" altLang="en-US" sz="2500" b="1" dirty="0" smtClean="0">
                <a:solidFill>
                  <a:schemeClr val="tx1"/>
                </a:solidFill>
              </a:rPr>
              <a:t> </a:t>
            </a:r>
            <a:r>
              <a:rPr lang="en-US" altLang="ko-KR" sz="2500" b="1" dirty="0" smtClean="0">
                <a:solidFill>
                  <a:schemeClr val="tx1"/>
                </a:solidFill>
              </a:rPr>
              <a:t>25</a:t>
            </a:r>
            <a:r>
              <a:rPr lang="ko-KR" altLang="en-US" sz="2500" b="1" dirty="0" err="1" smtClean="0">
                <a:solidFill>
                  <a:schemeClr val="tx1"/>
                </a:solidFill>
              </a:rPr>
              <a:t>번길</a:t>
            </a:r>
            <a:r>
              <a:rPr lang="ko-KR" altLang="en-US" sz="2500" b="1" dirty="0" smtClean="0">
                <a:solidFill>
                  <a:schemeClr val="tx1"/>
                </a:solidFill>
              </a:rPr>
              <a:t> </a:t>
            </a:r>
            <a:r>
              <a:rPr lang="en-US" altLang="ko-KR" sz="2500" b="1" dirty="0" smtClean="0">
                <a:solidFill>
                  <a:schemeClr val="tx1"/>
                </a:solidFill>
              </a:rPr>
              <a:t>16</a:t>
            </a:r>
            <a:endParaRPr lang="ko-KR" altLang="en-US" sz="2500" b="1" dirty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5949280"/>
            <a:ext cx="3288145" cy="737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21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8136904" cy="792088"/>
          </a:xfrm>
        </p:spPr>
        <p:txBody>
          <a:bodyPr>
            <a:noAutofit/>
          </a:bodyPr>
          <a:lstStyle/>
          <a:p>
            <a:r>
              <a:rPr lang="en-US" altLang="ko-KR" sz="3600" b="1" dirty="0" smtClean="0">
                <a:latin typeface="휴먼모음T" pitchFamily="18" charset="-127"/>
                <a:ea typeface="휴먼모음T" pitchFamily="18" charset="-127"/>
              </a:rPr>
              <a:t>1. </a:t>
            </a:r>
            <a:r>
              <a:rPr lang="ko-KR" altLang="en-US" sz="3600" b="1" dirty="0" smtClean="0">
                <a:latin typeface="휴먼모음T" pitchFamily="18" charset="-127"/>
                <a:ea typeface="휴먼모음T" pitchFamily="18" charset="-127"/>
              </a:rPr>
              <a:t>주택 개요</a:t>
            </a:r>
            <a:r>
              <a:rPr lang="en-US" altLang="ko-KR" sz="3600" b="1" dirty="0" smtClean="0">
                <a:latin typeface="휴먼모음T" pitchFamily="18" charset="-127"/>
                <a:ea typeface="휴먼모음T" pitchFamily="18" charset="-127"/>
              </a:rPr>
              <a:t>(B01</a:t>
            </a:r>
            <a:r>
              <a:rPr lang="ko-KR" altLang="en-US" sz="3600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sz="3600" b="1" dirty="0" smtClean="0">
                <a:latin typeface="휴먼모음T" pitchFamily="18" charset="-127"/>
                <a:ea typeface="휴먼모음T" pitchFamily="18" charset="-127"/>
              </a:rPr>
              <a:t>, B03</a:t>
            </a:r>
            <a:r>
              <a:rPr lang="ko-KR" altLang="en-US" sz="3600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sz="3600" b="1" smtClean="0">
                <a:latin typeface="휴먼모음T" pitchFamily="18" charset="-127"/>
                <a:ea typeface="휴먼모음T" pitchFamily="18" charset="-127"/>
              </a:rPr>
              <a:t>)</a:t>
            </a:r>
            <a:r>
              <a:rPr lang="ko-KR" altLang="en-US" sz="3600" b="1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약 </a:t>
            </a: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10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평 </a:t>
            </a: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~ 13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평</a:t>
            </a:r>
            <a:endParaRPr lang="ko-KR" altLang="en-US" sz="2400" b="1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6030054"/>
            <a:ext cx="2928105" cy="65691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59632" y="5525917"/>
            <a:ext cx="2005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&lt;B01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b="1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24128" y="5525917"/>
            <a:ext cx="2005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&lt;B03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b="1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184308232" descr="EMB00001f8420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98844"/>
            <a:ext cx="3068749" cy="4146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_x186649160" descr="EMB00001f84201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292324"/>
            <a:ext cx="3078162" cy="415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184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5904656" cy="792088"/>
          </a:xfrm>
        </p:spPr>
        <p:txBody>
          <a:bodyPr>
            <a:noAutofit/>
          </a:bodyPr>
          <a:lstStyle/>
          <a:p>
            <a:r>
              <a:rPr lang="en-US" altLang="ko-KR" sz="3600" b="1" dirty="0" smtClean="0">
                <a:latin typeface="휴먼모음T" pitchFamily="18" charset="-127"/>
                <a:ea typeface="휴먼모음T" pitchFamily="18" charset="-127"/>
              </a:rPr>
              <a:t>1. </a:t>
            </a:r>
            <a:r>
              <a:rPr lang="ko-KR" altLang="en-US" sz="3600" b="1" dirty="0" smtClean="0">
                <a:latin typeface="휴먼모음T" pitchFamily="18" charset="-127"/>
                <a:ea typeface="휴먼모음T" pitchFamily="18" charset="-127"/>
              </a:rPr>
              <a:t>주택 개요</a:t>
            </a:r>
            <a:r>
              <a:rPr lang="en-US" altLang="ko-KR" sz="3600" b="1" dirty="0" smtClean="0">
                <a:latin typeface="휴먼모음T" pitchFamily="18" charset="-127"/>
                <a:ea typeface="휴먼모음T" pitchFamily="18" charset="-127"/>
              </a:rPr>
              <a:t>(B04</a:t>
            </a:r>
            <a:r>
              <a:rPr lang="ko-KR" altLang="en-US" sz="3600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sz="3600" b="1" dirty="0" smtClean="0">
                <a:latin typeface="휴먼모음T" pitchFamily="18" charset="-127"/>
                <a:ea typeface="휴먼모음T" pitchFamily="18" charset="-127"/>
              </a:rPr>
              <a:t>) 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약 </a:t>
            </a: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7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평</a:t>
            </a:r>
            <a:endParaRPr lang="ko-KR" altLang="en-US" sz="2400" b="1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6030054"/>
            <a:ext cx="2928105" cy="656917"/>
          </a:xfrm>
          <a:prstGeom prst="rect">
            <a:avLst/>
          </a:prstGeom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186672792" descr="EMB00001f84201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68760"/>
            <a:ext cx="3384376" cy="472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1" name="_x186717720" descr="EMB00001f84202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261798"/>
            <a:ext cx="3382963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314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4032448" cy="792088"/>
          </a:xfrm>
        </p:spPr>
        <p:txBody>
          <a:bodyPr>
            <a:noAutofit/>
          </a:bodyPr>
          <a:lstStyle/>
          <a:p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2. </a:t>
            </a:r>
            <a:r>
              <a:rPr lang="ko-KR" altLang="en-US" b="1" smtClean="0">
                <a:latin typeface="휴먼모음T" pitchFamily="18" charset="-127"/>
                <a:ea typeface="휴먼모음T" pitchFamily="18" charset="-127"/>
              </a:rPr>
              <a:t>입주 내용</a:t>
            </a:r>
            <a:endParaRPr lang="ko-KR" altLang="en-US" sz="4800" b="1" dirty="0">
              <a:solidFill>
                <a:schemeClr val="accent6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6030054"/>
            <a:ext cx="2928105" cy="656917"/>
          </a:xfrm>
          <a:prstGeom prst="rect">
            <a:avLst/>
          </a:prstGeom>
        </p:spPr>
      </p:pic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8149649"/>
              </p:ext>
            </p:extLst>
          </p:nvPr>
        </p:nvGraphicFramePr>
        <p:xfrm>
          <a:off x="827584" y="1158985"/>
          <a:ext cx="7632848" cy="4666887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2024382">
                  <a:extLst>
                    <a:ext uri="{9D8B030D-6E8A-4147-A177-3AD203B41FA5}">
                      <a16:colId xmlns:a16="http://schemas.microsoft.com/office/drawing/2014/main" val="2012419533"/>
                    </a:ext>
                  </a:extLst>
                </a:gridCol>
                <a:gridCol w="5608466">
                  <a:extLst>
                    <a:ext uri="{9D8B030D-6E8A-4147-A177-3AD203B41FA5}">
                      <a16:colId xmlns:a16="http://schemas.microsoft.com/office/drawing/2014/main" val="1563182166"/>
                    </a:ext>
                  </a:extLst>
                </a:gridCol>
              </a:tblGrid>
              <a:tr h="4951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구분</a:t>
                      </a:r>
                      <a:endParaRPr lang="ko-KR" altLang="en-US" sz="24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내용</a:t>
                      </a:r>
                      <a:endParaRPr lang="ko-KR" altLang="en-US" sz="24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4570434"/>
                  </a:ext>
                </a:extLst>
              </a:tr>
              <a:tr h="12873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입주자격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- 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거주할 곳이 없는 분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긴급주거지원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</a:p>
                    <a:p>
                      <a:pPr algn="ctr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- 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거주지를 인천으로 옮기길 희망하시는 분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소득무관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보증금 외 기타관련은 한가지와 상담 후 조정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</a:p>
                    <a:p>
                      <a:pPr marL="285750" marR="0" indent="-28575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지역무관 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5014578"/>
                  </a:ext>
                </a:extLst>
              </a:tr>
              <a:tr h="4155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거주기간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indent="-28575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최대 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전용면적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약</a:t>
                      </a:r>
                      <a:r>
                        <a:rPr lang="en-US" altLang="ko-KR" sz="18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10</a:t>
                      </a:r>
                      <a:r>
                        <a:rPr lang="ko-KR" altLang="en-US" sz="18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평 좌우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6311976"/>
                  </a:ext>
                </a:extLst>
              </a:tr>
              <a:tr h="13681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제출서류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- 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수급증명서 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- </a:t>
                      </a:r>
                      <a:r>
                        <a:rPr lang="ko-KR" altLang="en-US" b="1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한부모가족증명서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285750" marR="0" indent="-28575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가족관계증명서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상세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</a:p>
                    <a:p>
                      <a:pPr marL="285750" marR="0" indent="-28575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주민등록증</a:t>
                      </a:r>
                      <a:r>
                        <a:rPr lang="en-US" altLang="ko-KR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운전면허증</a:t>
                      </a:r>
                      <a:r>
                        <a:rPr lang="en-US" altLang="ko-KR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, </a:t>
                      </a:r>
                      <a:r>
                        <a:rPr lang="ko-KR" altLang="en-US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여권 중 </a:t>
                      </a:r>
                      <a:r>
                        <a:rPr lang="ko-KR" altLang="en-US" b="1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택</a:t>
                      </a:r>
                      <a:r>
                        <a:rPr lang="en-US" altLang="ko-KR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- 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주민등록등본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285750" marR="0" indent="-28575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신청서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29379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입주심사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차 서류심사 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/ 2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차 면접심사</a:t>
                      </a:r>
                      <a:r>
                        <a:rPr lang="en-US" altLang="ko-KR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충원</a:t>
                      </a:r>
                      <a:r>
                        <a:rPr lang="ko-KR" altLang="en-US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시 까지</a:t>
                      </a:r>
                      <a:r>
                        <a:rPr lang="en-US" altLang="ko-KR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51969" y="6189235"/>
            <a:ext cx="48245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문의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: (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사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한부모가족회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한가지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032-525-5188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51920" y="537728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계약서는 주거복지연대와 작성하실 수 있습니다</a:t>
            </a:r>
            <a:r>
              <a:rPr lang="en-US" altLang="ko-KR" b="1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.</a:t>
            </a:r>
            <a:endParaRPr lang="ko-KR" altLang="en-US" b="1" dirty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039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140</Words>
  <Application>Microsoft Office PowerPoint</Application>
  <PresentationFormat>화면 슬라이드 쇼(4:3)</PresentationFormat>
  <Paragraphs>30</Paragraphs>
  <Slides>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맑은 고딕</vt:lpstr>
      <vt:lpstr>휴먼모음T</vt:lpstr>
      <vt:lpstr>Arial</vt:lpstr>
      <vt:lpstr>Wingdings</vt:lpstr>
      <vt:lpstr>Office 테마</vt:lpstr>
      <vt:lpstr>백운역 디딤집(긴급주거지원) 입주안내</vt:lpstr>
      <vt:lpstr>1. 주택 개요(B01호, B03호) 약 10평 ~ 13평</vt:lpstr>
      <vt:lpstr>1. 주택 개요(B04호) 약 7평</vt:lpstr>
      <vt:lpstr>2. 입주 내용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IMCD형 돋움집 주안 한부모주택 입주안내</dc:title>
  <dc:creator>USER</dc:creator>
  <cp:lastModifiedBy>red-jee@korea.kr</cp:lastModifiedBy>
  <cp:revision>27</cp:revision>
  <dcterms:created xsi:type="dcterms:W3CDTF">2020-01-16T04:56:29Z</dcterms:created>
  <dcterms:modified xsi:type="dcterms:W3CDTF">2020-02-20T04:09:29Z</dcterms:modified>
</cp:coreProperties>
</file>