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0503CD-5BAE-4FBD-A4F5-73A9BB752E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16611BD-EE22-4023-8759-64B42D0902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7E3133-3B94-4B4B-8B33-194F2DC0E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CAC1E63-6F0A-43AC-B504-9DD58C91C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B0DF4F-C92C-477E-BE3E-69C2641FA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3118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C39281A-6236-4367-8718-9916609ED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68FD2F5-E7BF-4F80-830D-0B4B7C52E7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9EF18D9-3508-45C8-AABD-438021B79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B9DE4DF-2E5F-4274-9675-558D4FED7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50967D3-27B7-4A43-879A-3D52280BE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9872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2681A9-3BD9-4D82-B776-B169F240B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647EB8A-98B1-46D7-856E-4091E424F5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FAF35F-923D-490D-A700-C05AD4ADB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073DB98-A760-479B-B2B9-B2D1B42FB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1B4FFD-DA1E-4E11-8CA6-134CA7087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0719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612BDC-2754-4AB0-8F1A-46E3759A1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A122E26-6047-4E9F-8A28-2C35F88452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D0FFF10-37E2-43D1-8D63-F84ADC9F12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EF47D33-FBA5-4C69-861C-FEF7B74D5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3AA659C-FE62-41EB-AB8C-3035E0A0C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1F7041E-CFE7-44AB-B5B7-5E79E4296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5046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AC6213-E26B-45DD-8A44-B5A558637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36D4D49-105F-44AD-93F5-039A0DD61A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23E0290-C993-4D43-93AE-2CAF4F58A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EAE9C9D-5750-48E1-BB35-F5E1A831EC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DF189F2-FB15-4EB9-9CCB-8CF18FCE0C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33AF317-25DB-4581-9E1C-9E0F3E758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EC4C43C-DF12-49A2-ACB8-9555D4566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7A9D528-3E5D-48AC-AB29-5F1232166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47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93A46A-AD93-4F7C-A3D5-AED09D96D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402504F-5491-4BFB-B5B5-BD2933A25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347F026-7384-4DDE-A3D1-EC530F6A0E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CFF412F-8D9D-4386-A465-AA37ED4CA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1927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41EAF7E-98E9-4ACB-8139-D9C9BB7E1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99BAFD3-900C-4D13-94E5-A88BD279F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7833B8D-C707-4C60-9DBC-9FD618DBD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2963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512DD4-D5C6-420D-A9D7-BBC717B15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2B982B-389E-429E-9782-EB38132F9B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D237E75-3E15-4A97-8460-590DDECC3E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B3FC027-9B35-4A01-828C-18531174E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6E5EE61-E7E0-4FB9-8A4E-34A66F0C3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7B109DA-1E43-40E5-AC2A-87F5B54DE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96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7A09E9-0BA9-4B67-B9E5-D577059F2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CA1C536-B230-41E9-BB2E-8AC7E6F177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BEE1F4-B7C4-479A-8149-E34F9F7542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357D5EF-5C13-4DEE-8AB8-C75512048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A1528D4-33B5-47DB-9DE8-E950D69D6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921A9C9-E561-49C1-8EBA-94978E6BB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0867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112BDF-C299-423C-994B-B1CDE2974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7F38E55-829B-458C-8D2C-F8E1B96A3D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3E29D0B-4DC8-4DA0-B286-46982BDDE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E442B1C-9102-4C2E-AB89-FA24C373D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CB551C-51D0-42DF-9BEF-5EF10ECB9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2436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7E82639-D71B-4B47-A6C6-DAF66B6D17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471C51A-133D-45D5-A170-666A3396EE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CEFA6D-72C5-4C34-B856-716DB12AB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AB520ED-DA3E-4073-B548-35A92BCA4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DC560E6-2832-4E65-B5C1-886899DB1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798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97E5933-BE16-4F17-B980-6BDFBD1AD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72CDD8A-748F-46E8-AA0A-523406323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D425C82-11F1-4928-9C1D-DD56EF9AB2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22AC2-F26B-408C-8ECF-15115FCCDED3}" type="datetimeFigureOut">
              <a:rPr lang="ko-KR" altLang="en-US" smtClean="0"/>
              <a:t>2021-10-07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211A13-6470-4390-88D4-2010F15793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0E6B70E-FD2B-4980-BEE4-90AADD005E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40321-63A4-473C-AA53-FFA74AC49D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4908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>
            <a:extLst>
              <a:ext uri="{FF2B5EF4-FFF2-40B4-BE49-F238E27FC236}">
                <a16:creationId xmlns:a16="http://schemas.microsoft.com/office/drawing/2014/main" id="{9588A35B-A214-487D-8DE0-80F277DA5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6150" y="57150"/>
            <a:ext cx="10299700" cy="638175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sz="4500" b="1" dirty="0">
                <a:latin typeface="함초롬바탕" panose="02030604000101010101" pitchFamily="18" charset="-127"/>
                <a:ea typeface="함초롬바탕" panose="02030604000101010101" pitchFamily="18" charset="-127"/>
                <a:cs typeface="함초롬바탕" panose="02030604000101010101" pitchFamily="18" charset="-127"/>
              </a:rPr>
              <a:t>아동학대 예방 캠페인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AB7E617E-274E-47C7-813A-02F5DB131C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950" y="695325"/>
            <a:ext cx="4610100" cy="616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997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E3EF12E2-6926-47CF-9031-89BAB793F9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723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A3AAE3F-8539-48D1-B8D2-01D74CF30F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11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CDDA655-00B5-4B33-BDD0-F5A991C36E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1146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5A35D165-A65A-49B2-AC46-46F7A259A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051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FA6000E-0763-411D-B5C2-EE5DC52B8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713" y="0"/>
            <a:ext cx="68665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40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395176E-8750-4EEB-BF67-BD9E23061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713" y="0"/>
            <a:ext cx="68665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09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0B4F365-7328-476F-BE87-ACE5D9CAC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67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9A0028E-DE2F-4B1A-9CC3-F5163AE94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0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B536B6F-51D9-42AB-84E4-B91FE5B36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713" y="0"/>
            <a:ext cx="68665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31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7CDF829-3989-4FAA-8ABB-C26F5EC81F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9997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780EEC2-3780-4C26-B88F-BF558D6509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505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와이드스크린</PresentationFormat>
  <Paragraphs>1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맑은 고딕</vt:lpstr>
      <vt:lpstr>함초롬바탕</vt:lpstr>
      <vt:lpstr>Arial</vt:lpstr>
      <vt:lpstr>Office 테마</vt:lpstr>
      <vt:lpstr>아동학대 예방 캠페인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아동학대 예방 캠페인</dc:title>
  <dc:creator>User</dc:creator>
  <cp:lastModifiedBy>User</cp:lastModifiedBy>
  <cp:revision>1</cp:revision>
  <dcterms:created xsi:type="dcterms:W3CDTF">2021-10-07T03:30:17Z</dcterms:created>
  <dcterms:modified xsi:type="dcterms:W3CDTF">2021-10-07T03:30:21Z</dcterms:modified>
</cp:coreProperties>
</file>