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2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599D3-A9A5-4583-B3BF-98631BC19A80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eogu\Desktop\시티투어노선 기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>
          <a:xfrm>
            <a:off x="4644008" y="6165304"/>
            <a:ext cx="936104" cy="21602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청라국제도시</a:t>
            </a:r>
            <a:endParaRPr lang="ko-KR" altLang="en-US" sz="900" dirty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7956376" y="407707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>
          <a:xfrm>
            <a:off x="5796136" y="26369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5724128" y="8367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4355976" y="177281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259632" y="26369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3275856" y="3068960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/>
          <p:cNvSpPr/>
          <p:nvPr/>
        </p:nvSpPr>
        <p:spPr>
          <a:xfrm>
            <a:off x="4499992" y="573325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/>
          <p:cNvSpPr/>
          <p:nvPr/>
        </p:nvSpPr>
        <p:spPr>
          <a:xfrm>
            <a:off x="5724128" y="573325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4" name="꺾인 연결선 53"/>
          <p:cNvCxnSpPr>
            <a:stCxn id="41" idx="0"/>
          </p:cNvCxnSpPr>
          <p:nvPr/>
        </p:nvCxnSpPr>
        <p:spPr>
          <a:xfrm rot="16200000" flipV="1">
            <a:off x="7236301" y="3284989"/>
            <a:ext cx="1224132" cy="360034"/>
          </a:xfrm>
          <a:prstGeom prst="bentConnector3">
            <a:avLst>
              <a:gd name="adj1" fmla="val 53458"/>
            </a:avLst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 flipH="1">
            <a:off x="7236296" y="2852936"/>
            <a:ext cx="432048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 flipH="1" flipV="1">
            <a:off x="6876256" y="2708920"/>
            <a:ext cx="360040" cy="14401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/>
          <p:cNvCxnSpPr>
            <a:endCxn id="42" idx="6"/>
          </p:cNvCxnSpPr>
          <p:nvPr/>
        </p:nvCxnSpPr>
        <p:spPr>
          <a:xfrm flipH="1">
            <a:off x="5940152" y="2708920"/>
            <a:ext cx="936104" cy="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>
            <a:stCxn id="42" idx="4"/>
          </p:cNvCxnSpPr>
          <p:nvPr/>
        </p:nvCxnSpPr>
        <p:spPr>
          <a:xfrm>
            <a:off x="5868144" y="2780928"/>
            <a:ext cx="144016" cy="576064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연결선 72"/>
          <p:cNvCxnSpPr/>
          <p:nvPr/>
        </p:nvCxnSpPr>
        <p:spPr>
          <a:xfrm flipH="1">
            <a:off x="5508104" y="3356992"/>
            <a:ext cx="504056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 flipH="1" flipV="1">
            <a:off x="4355976" y="2708920"/>
            <a:ext cx="1152128" cy="64807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 flipH="1" flipV="1">
            <a:off x="4139952" y="1988840"/>
            <a:ext cx="216024" cy="72008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/>
          <p:nvPr/>
        </p:nvCxnSpPr>
        <p:spPr>
          <a:xfrm flipV="1">
            <a:off x="4139952" y="1916832"/>
            <a:ext cx="216024" cy="72009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>
            <a:stCxn id="44" idx="2"/>
          </p:cNvCxnSpPr>
          <p:nvPr/>
        </p:nvCxnSpPr>
        <p:spPr>
          <a:xfrm flipH="1">
            <a:off x="3491880" y="1844824"/>
            <a:ext cx="864096" cy="28803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flipH="1">
            <a:off x="3059832" y="2132856"/>
            <a:ext cx="432048" cy="50405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2627784" y="1628800"/>
            <a:ext cx="432048" cy="100811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1907704" y="1628800"/>
            <a:ext cx="720080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1907704" y="1628800"/>
            <a:ext cx="72008" cy="28803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화살표 연결선 108"/>
          <p:cNvCxnSpPr>
            <a:endCxn id="43" idx="2"/>
          </p:cNvCxnSpPr>
          <p:nvPr/>
        </p:nvCxnSpPr>
        <p:spPr>
          <a:xfrm flipV="1">
            <a:off x="1979712" y="908720"/>
            <a:ext cx="3744416" cy="1008112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 flipH="1">
            <a:off x="1907706" y="980728"/>
            <a:ext cx="3816422" cy="100811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연결선 119"/>
          <p:cNvCxnSpPr/>
          <p:nvPr/>
        </p:nvCxnSpPr>
        <p:spPr>
          <a:xfrm>
            <a:off x="1763688" y="1556792"/>
            <a:ext cx="144016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/>
          <p:cNvCxnSpPr/>
          <p:nvPr/>
        </p:nvCxnSpPr>
        <p:spPr>
          <a:xfrm>
            <a:off x="1763688" y="1556792"/>
            <a:ext cx="936104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/>
          <p:cNvCxnSpPr/>
          <p:nvPr/>
        </p:nvCxnSpPr>
        <p:spPr>
          <a:xfrm>
            <a:off x="2699792" y="1556792"/>
            <a:ext cx="360040" cy="79208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연결선 133"/>
          <p:cNvCxnSpPr/>
          <p:nvPr/>
        </p:nvCxnSpPr>
        <p:spPr>
          <a:xfrm flipH="1">
            <a:off x="1691680" y="2348880"/>
            <a:ext cx="1368152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endCxn id="45" idx="6"/>
          </p:cNvCxnSpPr>
          <p:nvPr/>
        </p:nvCxnSpPr>
        <p:spPr>
          <a:xfrm flipH="1" flipV="1">
            <a:off x="1403648" y="2708920"/>
            <a:ext cx="288032" cy="144016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 flipH="1">
            <a:off x="1187624" y="2780928"/>
            <a:ext cx="72008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1187624" y="2852936"/>
            <a:ext cx="648072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연결선 145"/>
          <p:cNvCxnSpPr/>
          <p:nvPr/>
        </p:nvCxnSpPr>
        <p:spPr>
          <a:xfrm>
            <a:off x="1835696" y="3356992"/>
            <a:ext cx="0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직선 연결선 149"/>
          <p:cNvCxnSpPr/>
          <p:nvPr/>
        </p:nvCxnSpPr>
        <p:spPr>
          <a:xfrm>
            <a:off x="1835696" y="3861048"/>
            <a:ext cx="144016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직선 연결선 151"/>
          <p:cNvCxnSpPr/>
          <p:nvPr/>
        </p:nvCxnSpPr>
        <p:spPr>
          <a:xfrm flipH="1">
            <a:off x="1979712" y="3429000"/>
            <a:ext cx="432048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/>
          <p:nvPr/>
        </p:nvCxnSpPr>
        <p:spPr>
          <a:xfrm flipV="1">
            <a:off x="2411760" y="3140968"/>
            <a:ext cx="864096" cy="288032"/>
          </a:xfrm>
          <a:prstGeom prst="straightConnector1">
            <a:avLst/>
          </a:prstGeom>
          <a:ln w="25400" cmpd="sng">
            <a:solidFill>
              <a:srgbClr val="00B0F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직선 연결선 169"/>
          <p:cNvCxnSpPr/>
          <p:nvPr/>
        </p:nvCxnSpPr>
        <p:spPr>
          <a:xfrm flipV="1">
            <a:off x="3419872" y="2924944"/>
            <a:ext cx="576064" cy="21602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3995936" y="2924944"/>
            <a:ext cx="144016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직선 연결선 177"/>
          <p:cNvCxnSpPr/>
          <p:nvPr/>
        </p:nvCxnSpPr>
        <p:spPr>
          <a:xfrm flipH="1">
            <a:off x="3779912" y="2996952"/>
            <a:ext cx="360040" cy="64807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직선 연결선 182"/>
          <p:cNvCxnSpPr/>
          <p:nvPr/>
        </p:nvCxnSpPr>
        <p:spPr>
          <a:xfrm>
            <a:off x="3779912" y="3645024"/>
            <a:ext cx="0" cy="93610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직선 연결선 184"/>
          <p:cNvCxnSpPr/>
          <p:nvPr/>
        </p:nvCxnSpPr>
        <p:spPr>
          <a:xfrm flipH="1">
            <a:off x="3779912" y="4581128"/>
            <a:ext cx="43204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직선 연결선 188"/>
          <p:cNvCxnSpPr/>
          <p:nvPr/>
        </p:nvCxnSpPr>
        <p:spPr>
          <a:xfrm flipV="1">
            <a:off x="4211960" y="4581128"/>
            <a:ext cx="0" cy="72008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직선 연결선 190"/>
          <p:cNvCxnSpPr/>
          <p:nvPr/>
        </p:nvCxnSpPr>
        <p:spPr>
          <a:xfrm>
            <a:off x="4211960" y="5301208"/>
            <a:ext cx="360040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화살표 연결선 194"/>
          <p:cNvCxnSpPr>
            <a:endCxn id="47" idx="0"/>
          </p:cNvCxnSpPr>
          <p:nvPr/>
        </p:nvCxnSpPr>
        <p:spPr>
          <a:xfrm>
            <a:off x="4572000" y="5301208"/>
            <a:ext cx="0" cy="432048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직선 연결선 195"/>
          <p:cNvCxnSpPr/>
          <p:nvPr/>
        </p:nvCxnSpPr>
        <p:spPr>
          <a:xfrm flipV="1">
            <a:off x="4572000" y="5877272"/>
            <a:ext cx="0" cy="14401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직선 연결선 197"/>
          <p:cNvCxnSpPr/>
          <p:nvPr/>
        </p:nvCxnSpPr>
        <p:spPr>
          <a:xfrm flipH="1">
            <a:off x="4572000" y="6021288"/>
            <a:ext cx="1224136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직선 화살표 연결선 201"/>
          <p:cNvCxnSpPr>
            <a:endCxn id="48" idx="4"/>
          </p:cNvCxnSpPr>
          <p:nvPr/>
        </p:nvCxnSpPr>
        <p:spPr>
          <a:xfrm flipV="1">
            <a:off x="5796136" y="5877272"/>
            <a:ext cx="0" cy="144016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직선 연결선 203"/>
          <p:cNvCxnSpPr>
            <a:stCxn id="48" idx="0"/>
          </p:cNvCxnSpPr>
          <p:nvPr/>
        </p:nvCxnSpPr>
        <p:spPr>
          <a:xfrm flipV="1">
            <a:off x="5796136" y="4797152"/>
            <a:ext cx="0" cy="93610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직선 연결선 205"/>
          <p:cNvCxnSpPr/>
          <p:nvPr/>
        </p:nvCxnSpPr>
        <p:spPr>
          <a:xfrm>
            <a:off x="5796136" y="4797152"/>
            <a:ext cx="115212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직선 연결선 209"/>
          <p:cNvCxnSpPr/>
          <p:nvPr/>
        </p:nvCxnSpPr>
        <p:spPr>
          <a:xfrm>
            <a:off x="6948264" y="4797152"/>
            <a:ext cx="432048" cy="21602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직선 연결선 212"/>
          <p:cNvCxnSpPr/>
          <p:nvPr/>
        </p:nvCxnSpPr>
        <p:spPr>
          <a:xfrm>
            <a:off x="7380312" y="5013176"/>
            <a:ext cx="648072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타원 219"/>
          <p:cNvSpPr/>
          <p:nvPr/>
        </p:nvSpPr>
        <p:spPr>
          <a:xfrm>
            <a:off x="7092280" y="3789040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4" name="직선 연결선 223"/>
          <p:cNvCxnSpPr/>
          <p:nvPr/>
        </p:nvCxnSpPr>
        <p:spPr>
          <a:xfrm flipV="1">
            <a:off x="8028384" y="4365104"/>
            <a:ext cx="0" cy="72008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직선 연결선 225"/>
          <p:cNvCxnSpPr/>
          <p:nvPr/>
        </p:nvCxnSpPr>
        <p:spPr>
          <a:xfrm flipH="1">
            <a:off x="7452320" y="4365104"/>
            <a:ext cx="576064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직선 연결선 236"/>
          <p:cNvCxnSpPr/>
          <p:nvPr/>
        </p:nvCxnSpPr>
        <p:spPr>
          <a:xfrm flipV="1">
            <a:off x="7452320" y="3933056"/>
            <a:ext cx="0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직선 화살표 연결선 243"/>
          <p:cNvCxnSpPr>
            <a:endCxn id="220" idx="4"/>
          </p:cNvCxnSpPr>
          <p:nvPr/>
        </p:nvCxnSpPr>
        <p:spPr>
          <a:xfrm flipH="1">
            <a:off x="7164288" y="3933056"/>
            <a:ext cx="288032" cy="0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>
          <a:xfrm>
            <a:off x="7236296" y="3861048"/>
            <a:ext cx="288032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7524328" y="3861048"/>
            <a:ext cx="0" cy="64807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7524328" y="4509120"/>
            <a:ext cx="576064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/>
          <p:cNvCxnSpPr/>
          <p:nvPr/>
        </p:nvCxnSpPr>
        <p:spPr>
          <a:xfrm flipV="1">
            <a:off x="8100392" y="4221088"/>
            <a:ext cx="0" cy="288032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사각형 설명선 81"/>
          <p:cNvSpPr/>
          <p:nvPr/>
        </p:nvSpPr>
        <p:spPr>
          <a:xfrm>
            <a:off x="3707904" y="5589240"/>
            <a:ext cx="648072" cy="216024"/>
          </a:xfrm>
          <a:prstGeom prst="wedgeRectCallout">
            <a:avLst>
              <a:gd name="adj1" fmla="val 66177"/>
              <a:gd name="adj2" fmla="val 33244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롯데마트</a:t>
            </a:r>
            <a:endParaRPr lang="ko-KR" altLang="en-US" sz="900" dirty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3" name="사각형 설명선 82"/>
          <p:cNvSpPr/>
          <p:nvPr/>
        </p:nvSpPr>
        <p:spPr>
          <a:xfrm>
            <a:off x="6012160" y="5661248"/>
            <a:ext cx="1080120" cy="216024"/>
          </a:xfrm>
          <a:prstGeom prst="wedgeRectCallout">
            <a:avLst>
              <a:gd name="adj1" fmla="val -63683"/>
              <a:gd name="adj2" fmla="val -5948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</a:t>
            </a:r>
            <a:r>
              <a:rPr lang="en-US" altLang="ko-KR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1</a:t>
            </a:r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동 주민센터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4" name="사각형 설명선 83"/>
          <p:cNvSpPr/>
          <p:nvPr/>
        </p:nvSpPr>
        <p:spPr>
          <a:xfrm>
            <a:off x="8244408" y="4005064"/>
            <a:ext cx="576064" cy="216024"/>
          </a:xfrm>
          <a:prstGeom prst="wedgeRectCallout">
            <a:avLst>
              <a:gd name="adj1" fmla="val -63683"/>
              <a:gd name="adj2" fmla="val -5948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서구청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5" name="사각형 설명선 84"/>
          <p:cNvSpPr/>
          <p:nvPr/>
        </p:nvSpPr>
        <p:spPr>
          <a:xfrm>
            <a:off x="6372200" y="3573016"/>
            <a:ext cx="648072" cy="216024"/>
          </a:xfrm>
          <a:prstGeom prst="wedgeRectCallout">
            <a:avLst>
              <a:gd name="adj1" fmla="val 68594"/>
              <a:gd name="adj2" fmla="val 56761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주경기장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7" name="사각형 설명선 86"/>
          <p:cNvSpPr/>
          <p:nvPr/>
        </p:nvSpPr>
        <p:spPr>
          <a:xfrm>
            <a:off x="4788024" y="2420888"/>
            <a:ext cx="936104" cy="216024"/>
          </a:xfrm>
          <a:prstGeom prst="wedgeRectCallout">
            <a:avLst>
              <a:gd name="adj1" fmla="val 68594"/>
              <a:gd name="adj2" fmla="val 56761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녹청자박물관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9" name="사각형 설명선 88"/>
          <p:cNvSpPr/>
          <p:nvPr/>
        </p:nvSpPr>
        <p:spPr>
          <a:xfrm>
            <a:off x="2195736" y="2852936"/>
            <a:ext cx="1008112" cy="216024"/>
          </a:xfrm>
          <a:prstGeom prst="wedgeRectCallout">
            <a:avLst>
              <a:gd name="adj1" fmla="val 60195"/>
              <a:gd name="adj2" fmla="val 52842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청라국제도시역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2" name="사각형 설명선 91"/>
          <p:cNvSpPr/>
          <p:nvPr/>
        </p:nvSpPr>
        <p:spPr>
          <a:xfrm>
            <a:off x="4355976" y="1484784"/>
            <a:ext cx="1008112" cy="216024"/>
          </a:xfrm>
          <a:prstGeom prst="wedgeRectCallout">
            <a:avLst>
              <a:gd name="adj1" fmla="val -37228"/>
              <a:gd name="adj2" fmla="val 84197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국립생물자원관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5" name="사각형 설명선 94"/>
          <p:cNvSpPr/>
          <p:nvPr/>
        </p:nvSpPr>
        <p:spPr>
          <a:xfrm>
            <a:off x="5724128" y="332656"/>
            <a:ext cx="1296144" cy="360040"/>
          </a:xfrm>
          <a:prstGeom prst="wedgeRectCallout">
            <a:avLst>
              <a:gd name="adj1" fmla="val -41147"/>
              <a:gd name="adj2" fmla="val 88900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드림파크국화축제장</a:t>
            </a:r>
            <a:r>
              <a:rPr lang="en-US" altLang="ko-KR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/</a:t>
            </a:r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녹청자축제장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6" name="사각형 설명선 95"/>
          <p:cNvSpPr/>
          <p:nvPr/>
        </p:nvSpPr>
        <p:spPr>
          <a:xfrm>
            <a:off x="611560" y="2420888"/>
            <a:ext cx="576064" cy="216024"/>
          </a:xfrm>
          <a:prstGeom prst="wedgeRectCallout">
            <a:avLst>
              <a:gd name="adj1" fmla="val 60195"/>
              <a:gd name="adj2" fmla="val 52842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정서진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15</Words>
  <Application>Microsoft Office PowerPoint</Application>
  <PresentationFormat>화면 슬라이드 쇼(4:3)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seogu</dc:creator>
  <cp:lastModifiedBy>seogu</cp:lastModifiedBy>
  <cp:revision>25</cp:revision>
  <dcterms:created xsi:type="dcterms:W3CDTF">2014-09-16T00:27:52Z</dcterms:created>
  <dcterms:modified xsi:type="dcterms:W3CDTF">2014-09-17T01:53:10Z</dcterms:modified>
</cp:coreProperties>
</file>