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14142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28333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42525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56716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70957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85148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99340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113531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16" autoAdjust="0"/>
  </p:normalViewPr>
  <p:slideViewPr>
    <p:cSldViewPr>
      <p:cViewPr varScale="1">
        <p:scale>
          <a:sx n="73" d="100"/>
          <a:sy n="73" d="100"/>
        </p:scale>
        <p:origin x="-2760" y="-9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8624801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7056" y="8743700"/>
            <a:ext cx="1687286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769433" y="8730597"/>
            <a:ext cx="5088567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771650" y="5833533"/>
            <a:ext cx="4857750" cy="26416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771650" y="8738943"/>
            <a:ext cx="5029200" cy="990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rgbClr val="FFFFFF"/>
                </a:solidFill>
              </a:defRPr>
            </a:lvl1pPr>
            <a:lvl2pPr marL="478963" indent="0" algn="ctr">
              <a:buNone/>
            </a:lvl2pPr>
            <a:lvl3pPr marL="957925" indent="0" algn="ctr">
              <a:buNone/>
            </a:lvl3pPr>
            <a:lvl4pPr marL="1436888" indent="0" algn="ctr">
              <a:buNone/>
            </a:lvl4pPr>
            <a:lvl5pPr marL="1915851" indent="0" algn="ctr">
              <a:buNone/>
            </a:lvl5pPr>
            <a:lvl6pPr marL="2394814" indent="0" algn="ctr">
              <a:buNone/>
            </a:lvl6pPr>
            <a:lvl7pPr marL="2873776" indent="0" algn="ctr">
              <a:buNone/>
            </a:lvl7pPr>
            <a:lvl8pPr marL="3352739" indent="0" algn="ctr">
              <a:buNone/>
            </a:lvl8pPr>
            <a:lvl9pPr marL="3831702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56949" y="8766024"/>
            <a:ext cx="1543151" cy="990503"/>
          </a:xfrm>
        </p:spPr>
        <p:txBody>
          <a:bodyPr>
            <a:noAutofit/>
          </a:bodyPr>
          <a:lstStyle>
            <a:lvl1pPr algn="ctr">
              <a:defRPr sz="21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563814" y="341653"/>
            <a:ext cx="4400651" cy="52752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6000750" y="330006"/>
            <a:ext cx="628448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E66B009-4BEA-4864-A3B1-E479E8C04F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9486" y="330200"/>
            <a:ext cx="6115050" cy="14308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9486" y="2311400"/>
            <a:ext cx="6115050" cy="64939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F5711-A500-4BE3-BB3B-04E52D9EB4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2201333"/>
            <a:ext cx="6858000" cy="1651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2311497"/>
            <a:ext cx="971651" cy="143067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028599" y="2311497"/>
            <a:ext cx="5829401" cy="143067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8700" y="3962400"/>
            <a:ext cx="5342335" cy="2416881"/>
          </a:xfrm>
        </p:spPr>
        <p:txBody>
          <a:bodyPr/>
          <a:lstStyle>
            <a:lvl1pPr marL="0" indent="0">
              <a:buNone/>
              <a:defRPr sz="2900">
                <a:solidFill>
                  <a:schemeClr val="tx2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700" y="2311400"/>
            <a:ext cx="5715000" cy="1430867"/>
          </a:xfrm>
        </p:spPr>
        <p:txBody>
          <a:bodyPr/>
          <a:lstStyle>
            <a:lvl1pPr algn="l">
              <a:buNone/>
              <a:defRPr sz="46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2531339"/>
            <a:ext cx="971651" cy="1013798"/>
          </a:xfrm>
        </p:spPr>
        <p:txBody>
          <a:bodyPr>
            <a:noAutofit/>
          </a:bodyPr>
          <a:lstStyle>
            <a:lvl1pPr>
              <a:defRPr sz="2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0F8B89-6A54-4B5A-8BC6-0009312236A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3633676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F0AC701-EE9F-4659-AC9F-27CD3B5C4B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0050" y="394405"/>
            <a:ext cx="6115050" cy="125659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360045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457200" y="2531533"/>
            <a:ext cx="2914650" cy="92456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3600450" y="2531533"/>
            <a:ext cx="2914650" cy="92456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9B7BD09-A447-4774-9473-4013CAD916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BA916-A87C-4D6F-B9BA-081EFE3CA8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9025661"/>
            <a:ext cx="400151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030BEEB-D439-40E3-BF9E-23094BA8A5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94405"/>
            <a:ext cx="6057900" cy="1256595"/>
          </a:xfrm>
        </p:spPr>
        <p:txBody>
          <a:bodyPr/>
          <a:lstStyle>
            <a:lvl1pPr algn="l">
              <a:buNone/>
              <a:defRPr sz="46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531533"/>
            <a:ext cx="1200150" cy="62738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43689" tIns="191585" rIns="143689" bIns="95793"/>
          <a:lstStyle>
            <a:lvl1pPr marL="0" indent="0">
              <a:spcAft>
                <a:spcPts val="1048"/>
              </a:spcAft>
              <a:buNone/>
              <a:defRPr sz="19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1771650" y="2531533"/>
            <a:ext cx="4800600" cy="638386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9E63B-E090-4720-A4DF-F9BACC41FC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7056" y="6604000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7055" y="6736002"/>
            <a:ext cx="1097643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159127" y="6722899"/>
            <a:ext cx="5698873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086052" y="0"/>
            <a:ext cx="75091" cy="991910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00150" y="7924800"/>
            <a:ext cx="5486400" cy="990600"/>
          </a:xfrm>
        </p:spPr>
        <p:txBody>
          <a:bodyPr/>
          <a:lstStyle>
            <a:lvl1pPr marL="0" indent="0">
              <a:buFontTx/>
              <a:buNone/>
              <a:defRPr sz="1800"/>
            </a:lvl1pPr>
            <a:lvl2pPr>
              <a:buFontTx/>
              <a:buNone/>
              <a:defRPr sz="1300"/>
            </a:lvl2pPr>
            <a:lvl3pPr>
              <a:buFontTx/>
              <a:buNone/>
              <a:defRPr sz="11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0150" y="6714067"/>
            <a:ext cx="5486400" cy="990600"/>
          </a:xfrm>
        </p:spPr>
        <p:txBody>
          <a:bodyPr/>
          <a:lstStyle>
            <a:lvl1pPr algn="l">
              <a:buNone/>
              <a:defRPr sz="29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599597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4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4686401" y="9025661"/>
            <a:ext cx="2000250" cy="527039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6741341"/>
            <a:ext cx="1086052" cy="958958"/>
          </a:xfrm>
        </p:spPr>
        <p:txBody>
          <a:bodyPr rtlCol="0"/>
          <a:lstStyle>
            <a:lvl1pPr>
              <a:defRPr sz="2900"/>
            </a:lvl1pPr>
          </a:lstStyle>
          <a:p>
            <a:pPr>
              <a:defRPr/>
            </a:pPr>
            <a:fld id="{6D749B60-5ED4-45DB-BECA-54A501C72A9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199949" y="9025176"/>
            <a:ext cx="3429000" cy="527524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7FCC2-C1DD-4995-87C9-B7A44287360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4572000" y="0"/>
            <a:ext cx="240393" cy="9906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4606774" y="880339"/>
            <a:ext cx="171349" cy="9025661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4606774" y="0"/>
            <a:ext cx="171349" cy="77066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14900" y="880534"/>
            <a:ext cx="1543050" cy="796836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880534"/>
            <a:ext cx="4171950" cy="79683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14698" y="9025661"/>
            <a:ext cx="1657552" cy="52703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42698" y="9025176"/>
            <a:ext cx="4180417" cy="52752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4307118" y="293608"/>
            <a:ext cx="770661" cy="1834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5DF88-07D3-4A28-80B9-77FC4E27A26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457099" y="330006"/>
            <a:ext cx="6115151" cy="143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459619" y="2311497"/>
            <a:ext cx="6115151" cy="653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0" y="9025661"/>
            <a:ext cx="2000250" cy="527039"/>
          </a:xfrm>
          <a:prstGeom prst="rect">
            <a:avLst/>
          </a:prstGeom>
        </p:spPr>
        <p:txBody>
          <a:bodyPr vert="horz" lIns="95793" tIns="47896" rIns="95793" bIns="47896" anchor="ctr" anchorCtr="0"/>
          <a:lstStyle>
            <a:lvl1pPr algn="l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099" y="9025176"/>
            <a:ext cx="4066016" cy="527524"/>
          </a:xfrm>
          <a:prstGeom prst="rect">
            <a:avLst/>
          </a:prstGeom>
        </p:spPr>
        <p:txBody>
          <a:bodyPr vert="horz" lIns="95793" tIns="47896" rIns="95793" bIns="47896" anchor="ctr"/>
          <a:lstStyle>
            <a:lvl1pPr algn="r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783002"/>
            <a:ext cx="6858000" cy="46249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849004"/>
            <a:ext cx="400151" cy="33049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442988" y="1849004"/>
            <a:ext cx="6415012" cy="33049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837842"/>
            <a:ext cx="400151" cy="352815"/>
          </a:xfrm>
          <a:prstGeom prst="rect">
            <a:avLst/>
          </a:prstGeom>
        </p:spPr>
        <p:txBody>
          <a:bodyPr vert="horz" lIns="95793" tIns="47896" rIns="95793" bIns="47896" anchor="ctr" anchorCtr="0">
            <a:normAutofit/>
          </a:bodyPr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10E6C00-F5DD-4DCF-A3B6-FF1F65EF5A8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1" r:id="rId2"/>
    <p:sldLayoutId id="2147483846" r:id="rId3"/>
    <p:sldLayoutId id="2147483847" r:id="rId4"/>
    <p:sldLayoutId id="2147483848" r:id="rId5"/>
    <p:sldLayoutId id="2147483842" r:id="rId6"/>
    <p:sldLayoutId id="2147483849" r:id="rId7"/>
    <p:sldLayoutId id="2147483843" r:id="rId8"/>
    <p:sldLayoutId id="2147483850" r:id="rId9"/>
    <p:sldLayoutId id="2147483844" r:id="rId10"/>
    <p:sldLayoutId id="214748385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5pPr>
      <a:lvl6pPr marL="14191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6pPr>
      <a:lvl7pPr marL="28383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7pPr>
      <a:lvl8pPr marL="42574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8pPr>
      <a:lvl9pPr marL="56766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9pPr>
    </p:titleStyle>
    <p:bodyStyle>
      <a:lvl1pPr marL="335077" indent="-335077" algn="l" rtl="0" eaLnBrk="0" fontAlgn="base" latinLnBrk="1" hangingPunct="0">
        <a:spcBef>
          <a:spcPts val="733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0154" indent="-287279" algn="l" rtl="0" eaLnBrk="0" fontAlgn="base" latinLnBrk="1" hangingPunct="0">
        <a:spcBef>
          <a:spcPts val="574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indent="-239481" algn="l" rtl="0" eaLnBrk="0" fontAlgn="base" latinLnBrk="1" hangingPunct="0">
        <a:spcBef>
          <a:spcPts val="524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203229" indent="-239481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90606" indent="-239481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777984" indent="-239481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65361" indent="-239481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8963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94814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73776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52739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831702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9322" y="6648163"/>
            <a:ext cx="1868210" cy="2725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457241" y="308251"/>
            <a:ext cx="6115050" cy="1430867"/>
          </a:xfrm>
        </p:spPr>
        <p:txBody>
          <a:bodyPr/>
          <a:lstStyle/>
          <a:p>
            <a:pPr algn="ctr"/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-  </a:t>
            </a:r>
            <a:r>
              <a:rPr lang="ko-KR" altLang="en-US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제</a:t>
            </a:r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5</a:t>
            </a:r>
            <a:r>
              <a:rPr lang="ko-KR" altLang="en-US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회  찾아가는  진로진학  학부모설명회  </a:t>
            </a:r>
            <a:r>
              <a:rPr lang="en-US" altLang="ko-KR" sz="2000" spc="-155" dirty="0" smtClean="0">
                <a:solidFill>
                  <a:schemeClr val="tx1"/>
                </a:solidFill>
                <a:latin typeface="HY바다M" pitchFamily="18" charset="-127"/>
                <a:ea typeface="HY바다M" pitchFamily="18" charset="-127"/>
              </a:rPr>
              <a:t>-</a:t>
            </a:r>
            <a:r>
              <a:rPr lang="en-US" altLang="ko-KR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ko-KR" altLang="en-US" sz="36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학부모 대상 </a:t>
            </a:r>
            <a:r>
              <a:rPr lang="ko-KR" altLang="en-US" sz="40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진로지도특강</a:t>
            </a:r>
            <a:endParaRPr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>
          <a:xfrm>
            <a:off x="332656" y="3728864"/>
            <a:ext cx="6254453" cy="4320480"/>
          </a:xfrm>
        </p:spPr>
        <p:txBody>
          <a:bodyPr/>
          <a:lstStyle/>
          <a:p>
            <a:r>
              <a:rPr lang="ko-KR" altLang="en-US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일 시 </a:t>
            </a:r>
            <a:r>
              <a:rPr lang="en-US" altLang="ko-KR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2014.10.31(</a:t>
            </a:r>
            <a:r>
              <a:rPr lang="ko-KR" altLang="en-US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금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)17:00-19:00</a:t>
            </a:r>
            <a:endParaRPr lang="en-US" altLang="ko-KR" sz="600" b="1" dirty="0" smtClean="0">
              <a:solidFill>
                <a:srgbClr val="C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장 소 </a:t>
            </a:r>
            <a:r>
              <a:rPr lang="en-US" altLang="ko-KR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200" b="1" dirty="0" err="1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당하중학교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 강당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 상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관내 학부모 및 학생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강 사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err="1" smtClean="0">
                <a:latin typeface="굴림체" pitchFamily="49" charset="-127"/>
                <a:ea typeface="굴림체" pitchFamily="49" charset="-127"/>
              </a:rPr>
              <a:t>이남렬</a:t>
            </a:r>
            <a:r>
              <a:rPr lang="en-US" altLang="ko-KR" sz="2000" b="1" dirty="0" smtClean="0"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2000" b="1" dirty="0" smtClean="0">
                <a:latin typeface="굴림체" pitchFamily="49" charset="-127"/>
                <a:ea typeface="굴림체" pitchFamily="49" charset="-127"/>
              </a:rPr>
              <a:t>한국진학정책연구소 소장</a:t>
            </a:r>
            <a:r>
              <a:rPr lang="en-US" altLang="ko-KR" sz="2000" b="1" dirty="0" smtClean="0">
                <a:latin typeface="굴림체" pitchFamily="49" charset="-127"/>
                <a:ea typeface="굴림체" pitchFamily="49" charset="-127"/>
              </a:rPr>
              <a:t>)</a:t>
            </a: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관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서구청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2500" b="1" dirty="0" err="1" smtClean="0">
                <a:latin typeface="굴림체" pitchFamily="49" charset="-127"/>
                <a:ea typeface="굴림체" pitchFamily="49" charset="-127"/>
              </a:rPr>
              <a:t>당하중</a:t>
            </a:r>
            <a:endParaRPr lang="en-US" altLang="ko-KR" sz="6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제 </a:t>
            </a:r>
            <a:r>
              <a:rPr lang="en-US" altLang="ko-KR" sz="1800" b="1" dirty="0" smtClean="0">
                <a:latin typeface="굴림체" pitchFamily="49" charset="-127"/>
                <a:ea typeface="굴림체" pitchFamily="49" charset="-127"/>
              </a:rPr>
              <a:t>:</a:t>
            </a:r>
            <a:r>
              <a:rPr lang="en-US" altLang="ko-KR" sz="1800" b="1" kern="1400" spc="-124" dirty="0" smtClean="0">
                <a:latin typeface="굴림체" pitchFamily="49" charset="-127"/>
                <a:ea typeface="굴림체" pitchFamily="49" charset="-127"/>
              </a:rPr>
              <a:t>“</a:t>
            </a:r>
            <a:r>
              <a:rPr lang="ko-KR" altLang="en-US" sz="1800" b="1" kern="1400" spc="-124" dirty="0" smtClean="0">
                <a:latin typeface="굴림체" pitchFamily="49" charset="-127"/>
                <a:ea typeface="굴림체" pitchFamily="49" charset="-127"/>
              </a:rPr>
              <a:t>변화하는 교육환경과 자기주도적 진로설계</a:t>
            </a:r>
            <a:r>
              <a:rPr lang="en-US" altLang="ko-KR" sz="1800" b="1" kern="1400" spc="-124" dirty="0" smtClean="0">
                <a:latin typeface="굴림체" pitchFamily="49" charset="-127"/>
                <a:ea typeface="굴림체" pitchFamily="49" charset="-127"/>
              </a:rPr>
              <a:t>”</a:t>
            </a: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내 용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- 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미래사회의 전망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smtClean="0">
                <a:latin typeface="굴림체" pitchFamily="49" charset="-127"/>
                <a:ea typeface="굴림체" pitchFamily="49" charset="-127"/>
              </a:rPr>
              <a:t>  -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스토리가 있는 나의 진로</a:t>
            </a: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ctr">
              <a:spcBef>
                <a:spcPts val="300"/>
              </a:spcBef>
              <a:buNone/>
            </a:pPr>
            <a:r>
              <a:rPr lang="ko-KR" altLang="en-US" sz="2400" b="1" dirty="0" smtClean="0"/>
              <a:t>  </a:t>
            </a:r>
            <a:endParaRPr lang="en-US" altLang="ko-KR" sz="2400" b="1" dirty="0" smtClean="0"/>
          </a:p>
          <a:p>
            <a:pPr>
              <a:buNone/>
            </a:pPr>
            <a:r>
              <a:rPr lang="ko-KR" altLang="en-US" sz="22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         인천광역시  서구  인재육성과</a:t>
            </a:r>
            <a:endParaRPr lang="en-US" altLang="ko-KR" sz="2200" b="1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ts val="200"/>
              </a:spcBef>
              <a:buNone/>
            </a:pPr>
            <a:r>
              <a:rPr lang="en-US" altLang="ko-KR" sz="22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                  ( ☏560-5762 )</a:t>
            </a:r>
            <a:endParaRPr lang="ko-KR" altLang="en-US" sz="220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endParaRPr lang="ko-KR" altLang="en-US" sz="2800" dirty="0" smtClean="0"/>
          </a:p>
          <a:p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lvl="3"/>
            <a:endParaRPr lang="ko-KR" altLang="en-US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 bwMode="auto">
          <a:xfrm>
            <a:off x="480101" y="2267411"/>
            <a:ext cx="6115050" cy="143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ctr" defTabSz="283830" eaLnBrk="0" hangingPunct="0">
              <a:defRPr/>
            </a:pPr>
            <a:endParaRPr kumimoji="0"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 bwMode="auto">
          <a:xfrm>
            <a:off x="260648" y="2144688"/>
            <a:ext cx="6377851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en-US" altLang="ko-KR" sz="1900" dirty="0" smtClean="0"/>
              <a:t>  </a:t>
            </a:r>
            <a:r>
              <a:rPr lang="en-US" altLang="ko-KR" sz="1900" b="1" dirty="0" err="1" smtClean="0"/>
              <a:t>변화하는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교육환경속에서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자녀</a:t>
            </a:r>
            <a:r>
              <a:rPr lang="ko-KR" altLang="en-US" sz="1900" b="1" dirty="0" smtClean="0"/>
              <a:t>의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진로결정에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어려움을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겪고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있는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학부모님들의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불안감을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해소하고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자기주도적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진로설계에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도움을</a:t>
            </a:r>
            <a:r>
              <a:rPr lang="en-US" altLang="ko-KR" sz="1900" b="1" dirty="0" smtClean="0"/>
              <a:t> </a:t>
            </a:r>
            <a:r>
              <a:rPr lang="ko-KR" altLang="en-US" sz="1900" b="1" dirty="0" smtClean="0"/>
              <a:t>드리고자 </a:t>
            </a:r>
            <a:r>
              <a:rPr lang="en-US" altLang="ko-KR" sz="1900" b="1" dirty="0" err="1" smtClean="0"/>
              <a:t>아래와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같이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진로지도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특강을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개최하오니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관심있으신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분들의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많은</a:t>
            </a:r>
            <a:r>
              <a:rPr lang="en-US" altLang="ko-KR" sz="1900" b="1" dirty="0" smtClean="0"/>
              <a:t> </a:t>
            </a:r>
            <a:r>
              <a:rPr lang="en-US" altLang="ko-KR" sz="1900" b="1" dirty="0" err="1" smtClean="0"/>
              <a:t>참여를</a:t>
            </a:r>
            <a:r>
              <a:rPr lang="en-US" altLang="ko-KR" sz="1900" b="1" dirty="0" smtClean="0"/>
              <a:t> </a:t>
            </a:r>
            <a:r>
              <a:rPr lang="ko-KR" altLang="en-US" sz="1900" b="1" dirty="0" err="1" smtClean="0"/>
              <a:t>부탁드립니다</a:t>
            </a:r>
            <a:r>
              <a:rPr lang="en-US" altLang="ko-KR" sz="1900" dirty="0" smtClean="0"/>
              <a:t>.</a:t>
            </a:r>
            <a:endParaRPr lang="ko-KR" altLang="en-US" sz="1900" spc="31" dirty="0" smtClean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제목 4"/>
          <p:cNvSpPr txBox="1">
            <a:spLocks/>
          </p:cNvSpPr>
          <p:nvPr/>
        </p:nvSpPr>
        <p:spPr bwMode="auto">
          <a:xfrm>
            <a:off x="332656" y="8553400"/>
            <a:ext cx="6115050" cy="648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5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229</TotalTime>
  <Words>99</Words>
  <Application>Microsoft Office PowerPoint</Application>
  <PresentationFormat>A4 용지(210x297mm)</PresentationFormat>
  <Paragraphs>17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가을</vt:lpstr>
      <vt:lpstr>-  제5회  찾아가는  진로진학  학부모설명회  - 학부모 대상 진로지도특강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seogu</cp:lastModifiedBy>
  <cp:revision>45</cp:revision>
  <dcterms:created xsi:type="dcterms:W3CDTF">2011-04-04T00:38:05Z</dcterms:created>
  <dcterms:modified xsi:type="dcterms:W3CDTF">2014-10-13T23:56:17Z</dcterms:modified>
</cp:coreProperties>
</file>