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theme/themeOverride1.xml" ContentType="application/vnd.openxmlformats-officedocument.themeOverride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04" r:id="rId1"/>
  </p:sldMasterIdLst>
  <p:sldIdLst>
    <p:sldId id="257" r:id="rId2"/>
  </p:sldIdLst>
  <p:sldSz cx="6858000" cy="9906000" type="A4"/>
  <p:notesSz cx="6797675" cy="9926638"/>
  <p:defaultTextStyle>
    <a:defPPr>
      <a:defRPr lang="ko-KR"/>
    </a:defPPr>
    <a:lvl1pPr algn="l" rtl="0" fontAlgn="base" latinLnBrk="1">
      <a:spcBef>
        <a:spcPct val="0"/>
      </a:spcBef>
      <a:spcAft>
        <a:spcPct val="0"/>
      </a:spcAft>
      <a:defRPr kumimoji="1" sz="1300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1pPr>
    <a:lvl2pPr marL="141422" indent="493" algn="l" rtl="0" fontAlgn="base" latinLnBrk="1">
      <a:spcBef>
        <a:spcPct val="0"/>
      </a:spcBef>
      <a:spcAft>
        <a:spcPct val="0"/>
      </a:spcAft>
      <a:defRPr kumimoji="1" sz="1300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2pPr>
    <a:lvl3pPr marL="283337" indent="493" algn="l" rtl="0" fontAlgn="base" latinLnBrk="1">
      <a:spcBef>
        <a:spcPct val="0"/>
      </a:spcBef>
      <a:spcAft>
        <a:spcPct val="0"/>
      </a:spcAft>
      <a:defRPr kumimoji="1" sz="1300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3pPr>
    <a:lvl4pPr marL="425252" indent="493" algn="l" rtl="0" fontAlgn="base" latinLnBrk="1">
      <a:spcBef>
        <a:spcPct val="0"/>
      </a:spcBef>
      <a:spcAft>
        <a:spcPct val="0"/>
      </a:spcAft>
      <a:defRPr kumimoji="1" sz="1300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4pPr>
    <a:lvl5pPr marL="567167" indent="493" algn="l" rtl="0" fontAlgn="base" latinLnBrk="1">
      <a:spcBef>
        <a:spcPct val="0"/>
      </a:spcBef>
      <a:spcAft>
        <a:spcPct val="0"/>
      </a:spcAft>
      <a:defRPr kumimoji="1" sz="1300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5pPr>
    <a:lvl6pPr marL="709574" algn="l" defTabSz="283830" rtl="0" eaLnBrk="1" latinLnBrk="1" hangingPunct="1">
      <a:defRPr kumimoji="1" sz="1300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6pPr>
    <a:lvl7pPr marL="851489" algn="l" defTabSz="283830" rtl="0" eaLnBrk="1" latinLnBrk="1" hangingPunct="1">
      <a:defRPr kumimoji="1" sz="1300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7pPr>
    <a:lvl8pPr marL="993404" algn="l" defTabSz="283830" rtl="0" eaLnBrk="1" latinLnBrk="1" hangingPunct="1">
      <a:defRPr kumimoji="1" sz="1300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8pPr>
    <a:lvl9pPr marL="1135319" algn="l" defTabSz="283830" rtl="0" eaLnBrk="1" latinLnBrk="1" hangingPunct="1">
      <a:defRPr kumimoji="1" sz="1300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89" autoAdjust="0"/>
    <p:restoredTop sz="94616" autoAdjust="0"/>
  </p:normalViewPr>
  <p:slideViewPr>
    <p:cSldViewPr>
      <p:cViewPr varScale="1">
        <p:scale>
          <a:sx n="73" d="100"/>
          <a:sy n="73" d="100"/>
        </p:scale>
        <p:origin x="-2760" y="-90"/>
      </p:cViewPr>
      <p:guideLst>
        <p:guide orient="horz" pos="3120"/>
        <p:guide pos="216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제목 슬라이드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 bwMode="white">
          <a:xfrm>
            <a:off x="0" y="8624801"/>
            <a:ext cx="6858000" cy="1281199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95793" tIns="47896" rIns="95793" bIns="47896" anchor="ctr"/>
          <a:lstStyle/>
          <a:p>
            <a:pPr algn="ctr" latinLnBrk="0">
              <a:defRPr/>
            </a:pPr>
            <a:endParaRPr kumimoji="0" lang="en-US"/>
          </a:p>
        </p:txBody>
      </p:sp>
      <p:sp>
        <p:nvSpPr>
          <p:cNvPr id="5" name="직사각형 4"/>
          <p:cNvSpPr/>
          <p:nvPr/>
        </p:nvSpPr>
        <p:spPr>
          <a:xfrm>
            <a:off x="-7056" y="8743700"/>
            <a:ext cx="1687286" cy="1030298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95793" tIns="47896" rIns="95793" bIns="47896" anchor="ctr"/>
          <a:lstStyle/>
          <a:p>
            <a:pPr algn="ctr" latinLnBrk="0">
              <a:defRPr/>
            </a:pPr>
            <a:endParaRPr kumimoji="0" lang="en-US"/>
          </a:p>
        </p:txBody>
      </p:sp>
      <p:sp>
        <p:nvSpPr>
          <p:cNvPr id="6" name="직사각형 5"/>
          <p:cNvSpPr/>
          <p:nvPr/>
        </p:nvSpPr>
        <p:spPr>
          <a:xfrm>
            <a:off x="1769433" y="8730597"/>
            <a:ext cx="5088567" cy="1030298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95793" tIns="47896" rIns="95793" bIns="47896" anchor="ctr"/>
          <a:lstStyle/>
          <a:p>
            <a:pPr algn="ctr" latinLnBrk="0">
              <a:defRPr/>
            </a:pPr>
            <a:endParaRPr kumimoji="0" lang="en-US"/>
          </a:p>
        </p:txBody>
      </p:sp>
      <p:sp>
        <p:nvSpPr>
          <p:cNvPr id="8" name="제목 7"/>
          <p:cNvSpPr>
            <a:spLocks noGrp="1"/>
          </p:cNvSpPr>
          <p:nvPr>
            <p:ph type="ctrTitle"/>
          </p:nvPr>
        </p:nvSpPr>
        <p:spPr>
          <a:xfrm>
            <a:off x="1771650" y="5833533"/>
            <a:ext cx="4857750" cy="2641600"/>
          </a:xfrm>
        </p:spPr>
        <p:txBody>
          <a:bodyPr anchor="b"/>
          <a:lstStyle>
            <a:lvl1pPr>
              <a:defRPr cap="all" baseline="0"/>
            </a:lvl1pPr>
          </a:lstStyle>
          <a:p>
            <a:r>
              <a:rPr lang="ko-KR" altLang="en-US" smtClean="0"/>
              <a:t>마스터 제목 스타일 편집</a:t>
            </a:r>
            <a:endParaRPr lang="en-US"/>
          </a:p>
        </p:txBody>
      </p:sp>
      <p:sp>
        <p:nvSpPr>
          <p:cNvPr id="9" name="부제목 8"/>
          <p:cNvSpPr>
            <a:spLocks noGrp="1"/>
          </p:cNvSpPr>
          <p:nvPr>
            <p:ph type="subTitle" idx="1"/>
          </p:nvPr>
        </p:nvSpPr>
        <p:spPr>
          <a:xfrm>
            <a:off x="1771650" y="8738943"/>
            <a:ext cx="5029200" cy="990600"/>
          </a:xfrm>
        </p:spPr>
        <p:txBody>
          <a:bodyPr anchor="ctr">
            <a:normAutofit/>
          </a:bodyPr>
          <a:lstStyle>
            <a:lvl1pPr marL="0" indent="0" algn="l">
              <a:buNone/>
              <a:defRPr sz="2700">
                <a:solidFill>
                  <a:srgbClr val="FFFFFF"/>
                </a:solidFill>
              </a:defRPr>
            </a:lvl1pPr>
            <a:lvl2pPr marL="478963" indent="0" algn="ctr">
              <a:buNone/>
            </a:lvl2pPr>
            <a:lvl3pPr marL="957925" indent="0" algn="ctr">
              <a:buNone/>
            </a:lvl3pPr>
            <a:lvl4pPr marL="1436888" indent="0" algn="ctr">
              <a:buNone/>
            </a:lvl4pPr>
            <a:lvl5pPr marL="1915851" indent="0" algn="ctr">
              <a:buNone/>
            </a:lvl5pPr>
            <a:lvl6pPr marL="2394814" indent="0" algn="ctr">
              <a:buNone/>
            </a:lvl6pPr>
            <a:lvl7pPr marL="2873776" indent="0" algn="ctr">
              <a:buNone/>
            </a:lvl7pPr>
            <a:lvl8pPr marL="3352739" indent="0" algn="ctr">
              <a:buNone/>
            </a:lvl8pPr>
            <a:lvl9pPr marL="3831702" indent="0" algn="ctr">
              <a:buNone/>
            </a:lvl9pPr>
          </a:lstStyle>
          <a:p>
            <a:r>
              <a:rPr lang="ko-KR" altLang="en-US" smtClean="0"/>
              <a:t>마스터 부제목 스타일 편집</a:t>
            </a:r>
            <a:endParaRPr lang="en-US"/>
          </a:p>
        </p:txBody>
      </p:sp>
      <p:sp>
        <p:nvSpPr>
          <p:cNvPr id="7" name="날짜 개체 틀 27"/>
          <p:cNvSpPr>
            <a:spLocks noGrp="1"/>
          </p:cNvSpPr>
          <p:nvPr>
            <p:ph type="dt" sz="half" idx="10"/>
          </p:nvPr>
        </p:nvSpPr>
        <p:spPr>
          <a:xfrm>
            <a:off x="56949" y="8766024"/>
            <a:ext cx="1543151" cy="990503"/>
          </a:xfrm>
        </p:spPr>
        <p:txBody>
          <a:bodyPr>
            <a:noAutofit/>
          </a:bodyPr>
          <a:lstStyle>
            <a:lvl1pPr algn="ctr">
              <a:defRPr sz="2100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10" name="바닥글 개체 틀 16"/>
          <p:cNvSpPr>
            <a:spLocks noGrp="1"/>
          </p:cNvSpPr>
          <p:nvPr>
            <p:ph type="ftr" sz="quarter" idx="11"/>
          </p:nvPr>
        </p:nvSpPr>
        <p:spPr>
          <a:xfrm>
            <a:off x="1563814" y="341653"/>
            <a:ext cx="4400651" cy="527524"/>
          </a:xfrm>
        </p:spPr>
        <p:txBody>
          <a:bodyPr/>
          <a:lstStyle>
            <a:lvl1pPr algn="r">
              <a:defRPr>
                <a:solidFill>
                  <a:schemeClr val="tx2"/>
                </a:solidFill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11" name="슬라이드 번호 개체 틀 28"/>
          <p:cNvSpPr>
            <a:spLocks noGrp="1"/>
          </p:cNvSpPr>
          <p:nvPr>
            <p:ph type="sldNum" sz="quarter" idx="12"/>
          </p:nvPr>
        </p:nvSpPr>
        <p:spPr>
          <a:xfrm>
            <a:off x="6000750" y="330006"/>
            <a:ext cx="628448" cy="550333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>
              <a:defRPr/>
            </a:pPr>
            <a:fld id="{7E66B009-4BEA-4864-A3B1-E479E8C04F1F}" type="slidenum">
              <a:rPr lang="en-US" altLang="ko-KR"/>
              <a:pPr>
                <a:defRPr/>
              </a:pPr>
              <a:t>‹#›</a:t>
            </a:fld>
            <a:endParaRPr lang="en-US" altLang="ko-KR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9486" y="330200"/>
            <a:ext cx="6115050" cy="1430867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/>
          </a:p>
        </p:txBody>
      </p:sp>
      <p:sp>
        <p:nvSpPr>
          <p:cNvPr id="8" name="내용 개체 틀 7"/>
          <p:cNvSpPr>
            <a:spLocks noGrp="1"/>
          </p:cNvSpPr>
          <p:nvPr>
            <p:ph sz="quarter" idx="1"/>
          </p:nvPr>
        </p:nvSpPr>
        <p:spPr>
          <a:xfrm>
            <a:off x="459486" y="2311400"/>
            <a:ext cx="6115050" cy="6493933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/>
          </a:p>
        </p:txBody>
      </p:sp>
      <p:sp>
        <p:nvSpPr>
          <p:cNvPr id="4" name="날짜 개체 틀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5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6" name="슬라이드 번호 개체 틀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B5F5711-A500-4BE3-BB3B-04E52D9EB43D}" type="slidenum">
              <a:rPr lang="en-US" altLang="ko-KR"/>
              <a:pPr>
                <a:defRPr/>
              </a:pPr>
              <a:t>‹#›</a:t>
            </a:fld>
            <a:endParaRPr lang="en-US" altLang="ko-K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구역 머리글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 bwMode="white">
          <a:xfrm>
            <a:off x="0" y="2201333"/>
            <a:ext cx="6858000" cy="165100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95793" tIns="47896" rIns="95793" bIns="47896" anchor="ctr"/>
          <a:lstStyle/>
          <a:p>
            <a:pPr algn="ctr" latinLnBrk="0">
              <a:defRPr/>
            </a:pPr>
            <a:endParaRPr kumimoji="0" lang="en-US"/>
          </a:p>
        </p:txBody>
      </p:sp>
      <p:sp>
        <p:nvSpPr>
          <p:cNvPr id="5" name="직사각형 4"/>
          <p:cNvSpPr/>
          <p:nvPr/>
        </p:nvSpPr>
        <p:spPr>
          <a:xfrm>
            <a:off x="0" y="2311497"/>
            <a:ext cx="971651" cy="1430673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95793" tIns="47896" rIns="95793" bIns="47896" anchor="ctr"/>
          <a:lstStyle/>
          <a:p>
            <a:pPr algn="ctr" latinLnBrk="0">
              <a:defRPr/>
            </a:pPr>
            <a:endParaRPr kumimoji="0" lang="en-US"/>
          </a:p>
        </p:txBody>
      </p:sp>
      <p:sp>
        <p:nvSpPr>
          <p:cNvPr id="6" name="직사각형 5"/>
          <p:cNvSpPr/>
          <p:nvPr/>
        </p:nvSpPr>
        <p:spPr>
          <a:xfrm>
            <a:off x="1028599" y="2311497"/>
            <a:ext cx="5829401" cy="1430673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95793" tIns="47896" rIns="95793" bIns="47896" anchor="ctr"/>
          <a:lstStyle/>
          <a:p>
            <a:pPr algn="ctr" latinLnBrk="0">
              <a:defRPr/>
            </a:pPr>
            <a:endParaRPr kumimoji="0" 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1028700" y="3962400"/>
            <a:ext cx="5342335" cy="2416881"/>
          </a:xfrm>
        </p:spPr>
        <p:txBody>
          <a:bodyPr/>
          <a:lstStyle>
            <a:lvl1pPr marL="0" indent="0">
              <a:buNone/>
              <a:defRPr sz="2900">
                <a:solidFill>
                  <a:schemeClr val="tx2"/>
                </a:solidFill>
              </a:defRPr>
            </a:lvl1pPr>
            <a:lvl2pPr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028700" y="2311400"/>
            <a:ext cx="5715000" cy="1430867"/>
          </a:xfrm>
        </p:spPr>
        <p:txBody>
          <a:bodyPr/>
          <a:lstStyle>
            <a:lvl1pPr algn="l">
              <a:buNone/>
              <a:defRPr sz="4600" b="0" cap="none">
                <a:solidFill>
                  <a:srgbClr val="FFFFFF"/>
                </a:solidFill>
              </a:defRPr>
            </a:lvl1pPr>
          </a:lstStyle>
          <a:p>
            <a:r>
              <a:rPr lang="ko-KR" altLang="en-US" smtClean="0"/>
              <a:t>마스터 제목 스타일 편집</a:t>
            </a:r>
            <a:endParaRPr lang="en-US"/>
          </a:p>
        </p:txBody>
      </p:sp>
      <p:sp>
        <p:nvSpPr>
          <p:cNvPr id="7" name="날짜 개체 틀 1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8" name="슬라이드 번호 개체 틀 12"/>
          <p:cNvSpPr>
            <a:spLocks noGrp="1"/>
          </p:cNvSpPr>
          <p:nvPr>
            <p:ph type="sldNum" sz="quarter" idx="11"/>
          </p:nvPr>
        </p:nvSpPr>
        <p:spPr>
          <a:xfrm>
            <a:off x="0" y="2531339"/>
            <a:ext cx="971651" cy="1013798"/>
          </a:xfrm>
        </p:spPr>
        <p:txBody>
          <a:bodyPr>
            <a:noAutofit/>
          </a:bodyPr>
          <a:lstStyle>
            <a:lvl1pPr>
              <a:defRPr sz="2500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B90F8B89-6A54-4B5A-8BC6-0009312236A3}" type="slidenum">
              <a:rPr lang="en-US" altLang="ko-KR"/>
              <a:pPr>
                <a:defRPr/>
              </a:pPr>
              <a:t>‹#›</a:t>
            </a:fld>
            <a:endParaRPr lang="en-US" altLang="ko-KR"/>
          </a:p>
        </p:txBody>
      </p:sp>
      <p:sp>
        <p:nvSpPr>
          <p:cNvPr id="9" name="바닥글 개체 틀 13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/>
          </a:p>
        </p:txBody>
      </p:sp>
      <p:sp>
        <p:nvSpPr>
          <p:cNvPr id="9" name="내용 개체 틀 8"/>
          <p:cNvSpPr>
            <a:spLocks noGrp="1"/>
          </p:cNvSpPr>
          <p:nvPr>
            <p:ph sz="quarter" idx="1"/>
          </p:nvPr>
        </p:nvSpPr>
        <p:spPr>
          <a:xfrm>
            <a:off x="457200" y="2296041"/>
            <a:ext cx="2914650" cy="6604000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/>
          </a:p>
        </p:txBody>
      </p:sp>
      <p:sp>
        <p:nvSpPr>
          <p:cNvPr id="11" name="내용 개체 틀 10"/>
          <p:cNvSpPr>
            <a:spLocks noGrp="1"/>
          </p:cNvSpPr>
          <p:nvPr>
            <p:ph sz="quarter" idx="2"/>
          </p:nvPr>
        </p:nvSpPr>
        <p:spPr>
          <a:xfrm>
            <a:off x="3633676" y="2296041"/>
            <a:ext cx="2914650" cy="6604000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/>
          </a:p>
        </p:txBody>
      </p:sp>
      <p:sp>
        <p:nvSpPr>
          <p:cNvPr id="5" name="날짜 개체 틀 7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6" name="슬라이드 번호 개체 틀 9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7F0AC701-EE9F-4659-AC9F-27CD3B5C4B8E}" type="slidenum">
              <a:rPr lang="en-US" altLang="ko-KR"/>
              <a:pPr>
                <a:defRPr/>
              </a:pPr>
              <a:t>‹#›</a:t>
            </a:fld>
            <a:endParaRPr lang="en-US" altLang="ko-KR"/>
          </a:p>
        </p:txBody>
      </p:sp>
      <p:sp>
        <p:nvSpPr>
          <p:cNvPr id="7" name="바닥글 개체 틀 11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00050" y="394405"/>
            <a:ext cx="6115050" cy="1256595"/>
          </a:xfrm>
        </p:spPr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en-US"/>
          </a:p>
        </p:txBody>
      </p:sp>
      <p:sp>
        <p:nvSpPr>
          <p:cNvPr id="11" name="내용 개체 틀 10"/>
          <p:cNvSpPr>
            <a:spLocks noGrp="1"/>
          </p:cNvSpPr>
          <p:nvPr>
            <p:ph sz="quarter" idx="2"/>
          </p:nvPr>
        </p:nvSpPr>
        <p:spPr>
          <a:xfrm>
            <a:off x="457200" y="3522134"/>
            <a:ext cx="2914650" cy="5173133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/>
          </a:p>
        </p:txBody>
      </p:sp>
      <p:sp>
        <p:nvSpPr>
          <p:cNvPr id="13" name="내용 개체 틀 12"/>
          <p:cNvSpPr>
            <a:spLocks noGrp="1"/>
          </p:cNvSpPr>
          <p:nvPr>
            <p:ph sz="quarter" idx="4"/>
          </p:nvPr>
        </p:nvSpPr>
        <p:spPr>
          <a:xfrm>
            <a:off x="3600450" y="3522134"/>
            <a:ext cx="2914650" cy="5173133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/>
          </a:p>
        </p:txBody>
      </p:sp>
      <p:sp>
        <p:nvSpPr>
          <p:cNvPr id="16" name="텍스트 개체 틀 15"/>
          <p:cNvSpPr>
            <a:spLocks noGrp="1"/>
          </p:cNvSpPr>
          <p:nvPr>
            <p:ph type="body" sz="quarter" idx="1"/>
          </p:nvPr>
        </p:nvSpPr>
        <p:spPr>
          <a:xfrm>
            <a:off x="457200" y="2531533"/>
            <a:ext cx="2914650" cy="924560"/>
          </a:xfrm>
          <a:solidFill>
            <a:schemeClr val="accent2"/>
          </a:solidFill>
        </p:spPr>
        <p:txBody>
          <a:bodyPr rtlCol="0" anchor="ctr"/>
          <a:lstStyle>
            <a:lvl1pPr marL="0" indent="0">
              <a:buFontTx/>
              <a:buNone/>
              <a:defRPr sz="2100" b="1">
                <a:solidFill>
                  <a:srgbClr val="FFFFFF"/>
                </a:solidFill>
              </a:defRPr>
            </a:lvl1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15" name="텍스트 개체 틀 14"/>
          <p:cNvSpPr>
            <a:spLocks noGrp="1"/>
          </p:cNvSpPr>
          <p:nvPr>
            <p:ph type="body" sz="quarter" idx="3"/>
          </p:nvPr>
        </p:nvSpPr>
        <p:spPr>
          <a:xfrm>
            <a:off x="3600450" y="2531533"/>
            <a:ext cx="2914650" cy="924560"/>
          </a:xfrm>
          <a:solidFill>
            <a:schemeClr val="accent4"/>
          </a:solidFill>
        </p:spPr>
        <p:txBody>
          <a:bodyPr rtlCol="0" anchor="ctr"/>
          <a:lstStyle>
            <a:lvl1pPr marL="0" indent="0">
              <a:buFontTx/>
              <a:buNone/>
              <a:defRPr sz="2100" b="1">
                <a:solidFill>
                  <a:srgbClr val="FFFFFF"/>
                </a:solidFill>
              </a:defRPr>
            </a:lvl1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7" name="날짜 개체 틀 9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8" name="슬라이드 번호 개체 틀 11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59B7BD09-A447-4774-9473-4013CAD9168E}" type="slidenum">
              <a:rPr lang="en-US" altLang="ko-KR"/>
              <a:pPr>
                <a:defRPr/>
              </a:pPr>
              <a:t>‹#›</a:t>
            </a:fld>
            <a:endParaRPr lang="en-US" altLang="ko-KR"/>
          </a:p>
        </p:txBody>
      </p:sp>
      <p:sp>
        <p:nvSpPr>
          <p:cNvPr id="9" name="바닥글 개체 틀 13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/>
          </a:p>
        </p:txBody>
      </p:sp>
      <p:sp>
        <p:nvSpPr>
          <p:cNvPr id="3" name="날짜 개체 틀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4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5" name="슬라이드 번호 개체 틀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8BA916-A87C-4D6F-B9BA-081EFE3CA84D}" type="slidenum">
              <a:rPr lang="en-US" altLang="ko-KR"/>
              <a:pPr>
                <a:defRPr/>
              </a:pPr>
              <a:t>‹#›</a:t>
            </a:fld>
            <a:endParaRPr lang="en-US" altLang="ko-K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>
          <a:xfrm>
            <a:off x="0" y="9025661"/>
            <a:ext cx="400151" cy="550333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>
              <a:defRPr/>
            </a:pPr>
            <a:fld id="{9030BEEB-D439-40E3-BF9E-23094BA8A543}" type="slidenum">
              <a:rPr lang="en-US" altLang="ko-KR"/>
              <a:pPr>
                <a:defRPr/>
              </a:pPr>
              <a:t>‹#›</a:t>
            </a:fld>
            <a:endParaRPr lang="en-US" altLang="ko-K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394405"/>
            <a:ext cx="6057900" cy="1256595"/>
          </a:xfrm>
        </p:spPr>
        <p:txBody>
          <a:bodyPr/>
          <a:lstStyle>
            <a:lvl1pPr algn="l">
              <a:buNone/>
              <a:defRPr sz="4600" b="0"/>
            </a:lvl1pPr>
          </a:lstStyle>
          <a:p>
            <a:r>
              <a:rPr lang="ko-KR" altLang="en-US" smtClean="0"/>
              <a:t>마스터 제목 스타일 편집</a:t>
            </a:r>
            <a:endParaRPr 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2"/>
          </p:nvPr>
        </p:nvSpPr>
        <p:spPr>
          <a:xfrm>
            <a:off x="457200" y="2531533"/>
            <a:ext cx="1200150" cy="6273800"/>
          </a:xfrm>
          <a:ln w="50800" cap="sq" cmpd="dbl" algn="ctr">
            <a:solidFill>
              <a:schemeClr val="accent2"/>
            </a:solidFill>
            <a:prstDash val="solid"/>
            <a:miter lim="800000"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lIns="143689" tIns="191585" rIns="143689" bIns="95793"/>
          <a:lstStyle>
            <a:lvl1pPr marL="0" indent="0">
              <a:spcAft>
                <a:spcPts val="1048"/>
              </a:spcAft>
              <a:buNone/>
              <a:defRPr sz="1900"/>
            </a:lvl1pPr>
            <a:lvl2pPr>
              <a:buNone/>
              <a:defRPr sz="1300"/>
            </a:lvl2pPr>
            <a:lvl3pPr>
              <a:buNone/>
              <a:defRPr sz="11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9" name="내용 개체 틀 8"/>
          <p:cNvSpPr>
            <a:spLocks noGrp="1"/>
          </p:cNvSpPr>
          <p:nvPr>
            <p:ph sz="quarter" idx="1"/>
          </p:nvPr>
        </p:nvSpPr>
        <p:spPr>
          <a:xfrm>
            <a:off x="1771650" y="2531533"/>
            <a:ext cx="4800600" cy="6383867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/>
          </a:p>
        </p:txBody>
      </p:sp>
      <p:sp>
        <p:nvSpPr>
          <p:cNvPr id="5" name="날짜 개체 틀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6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7" name="슬라이드 번호 개체 틀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599E63B-E090-4720-A4DF-F9BACC41FCD7}" type="slidenum">
              <a:rPr lang="en-US" altLang="ko-KR"/>
              <a:pPr>
                <a:defRPr/>
              </a:pPr>
              <a:t>‹#›</a:t>
            </a:fld>
            <a:endParaRPr lang="en-US" altLang="ko-K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캡션 있는 그림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/>
          <p:cNvSpPr/>
          <p:nvPr/>
        </p:nvSpPr>
        <p:spPr bwMode="white">
          <a:xfrm>
            <a:off x="-7056" y="6604000"/>
            <a:ext cx="6858000" cy="1281199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95793" tIns="47896" rIns="95793" bIns="47896" anchor="ctr"/>
          <a:lstStyle/>
          <a:p>
            <a:pPr algn="ctr" latinLnBrk="0">
              <a:defRPr/>
            </a:pPr>
            <a:endParaRPr kumimoji="0" lang="en-US"/>
          </a:p>
        </p:txBody>
      </p:sp>
      <p:sp>
        <p:nvSpPr>
          <p:cNvPr id="6" name="직사각형 5"/>
          <p:cNvSpPr/>
          <p:nvPr/>
        </p:nvSpPr>
        <p:spPr>
          <a:xfrm>
            <a:off x="-7055" y="6736002"/>
            <a:ext cx="1097643" cy="1030298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95793" tIns="47896" rIns="95793" bIns="47896" anchor="ctr"/>
          <a:lstStyle/>
          <a:p>
            <a:pPr algn="ctr" latinLnBrk="0">
              <a:defRPr/>
            </a:pPr>
            <a:endParaRPr kumimoji="0" lang="en-US"/>
          </a:p>
        </p:txBody>
      </p:sp>
      <p:sp>
        <p:nvSpPr>
          <p:cNvPr id="7" name="직사각형 6"/>
          <p:cNvSpPr/>
          <p:nvPr/>
        </p:nvSpPr>
        <p:spPr>
          <a:xfrm>
            <a:off x="1159127" y="6722899"/>
            <a:ext cx="5698873" cy="1030298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95793" tIns="47896" rIns="95793" bIns="47896" anchor="ctr"/>
          <a:lstStyle/>
          <a:p>
            <a:pPr algn="ctr" latinLnBrk="0">
              <a:defRPr/>
            </a:pPr>
            <a:endParaRPr kumimoji="0" lang="en-US"/>
          </a:p>
        </p:txBody>
      </p:sp>
      <p:sp>
        <p:nvSpPr>
          <p:cNvPr id="8" name="직사각형 7"/>
          <p:cNvSpPr/>
          <p:nvPr/>
        </p:nvSpPr>
        <p:spPr bwMode="white">
          <a:xfrm>
            <a:off x="1086052" y="0"/>
            <a:ext cx="75091" cy="9919103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95793" tIns="47896" rIns="95793" bIns="47896" anchor="ctr"/>
          <a:lstStyle/>
          <a:p>
            <a:pPr algn="ctr" latinLnBrk="0">
              <a:defRPr/>
            </a:pPr>
            <a:endParaRPr kumimoji="0" 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200150" y="7924800"/>
            <a:ext cx="5486400" cy="990600"/>
          </a:xfrm>
        </p:spPr>
        <p:txBody>
          <a:bodyPr/>
          <a:lstStyle>
            <a:lvl1pPr marL="0" indent="0">
              <a:buFontTx/>
              <a:buNone/>
              <a:defRPr sz="1800"/>
            </a:lvl1pPr>
            <a:lvl2pPr>
              <a:buFontTx/>
              <a:buNone/>
              <a:defRPr sz="1300"/>
            </a:lvl2pPr>
            <a:lvl3pPr>
              <a:buFontTx/>
              <a:buNone/>
              <a:defRPr sz="11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200150" y="6714067"/>
            <a:ext cx="5486400" cy="990600"/>
          </a:xfrm>
        </p:spPr>
        <p:txBody>
          <a:bodyPr/>
          <a:lstStyle>
            <a:lvl1pPr algn="l">
              <a:buNone/>
              <a:defRPr sz="2900" b="0">
                <a:solidFill>
                  <a:srgbClr val="FFFFFF"/>
                </a:solidFill>
              </a:defRPr>
            </a:lvl1pPr>
          </a:lstStyle>
          <a:p>
            <a:r>
              <a:rPr lang="ko-KR" altLang="en-US" smtClean="0"/>
              <a:t>마스터 제목 스타일 편집</a:t>
            </a:r>
            <a:endParaRPr 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170432" y="0"/>
            <a:ext cx="5687568" cy="6599597"/>
          </a:xfrm>
          <a:solidFill>
            <a:schemeClr val="accent1">
              <a:tint val="40000"/>
            </a:schemeClr>
          </a:solidFill>
          <a:ln>
            <a:noFill/>
          </a:ln>
        </p:spPr>
        <p:txBody>
          <a:bodyPr>
            <a:normAutofit/>
          </a:bodyPr>
          <a:lstStyle>
            <a:lvl1pPr marL="0" indent="0">
              <a:buNone/>
              <a:defRPr sz="3400"/>
            </a:lvl1pPr>
          </a:lstStyle>
          <a:p>
            <a:pPr lvl="0"/>
            <a:r>
              <a:rPr lang="ko-KR" altLang="en-US" noProof="0" smtClean="0"/>
              <a:t>그림을 추가하려면 아이콘을 클릭하십시오</a:t>
            </a:r>
            <a:endParaRPr lang="en-US" noProof="0" dirty="0"/>
          </a:p>
        </p:txBody>
      </p:sp>
      <p:sp>
        <p:nvSpPr>
          <p:cNvPr id="9" name="날짜 개체 틀 11"/>
          <p:cNvSpPr>
            <a:spLocks noGrp="1"/>
          </p:cNvSpPr>
          <p:nvPr>
            <p:ph type="dt" sz="half" idx="10"/>
          </p:nvPr>
        </p:nvSpPr>
        <p:spPr>
          <a:xfrm>
            <a:off x="4686401" y="9025661"/>
            <a:ext cx="2000250" cy="527039"/>
          </a:xfrm>
        </p:spPr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10" name="슬라이드 번호 개체 틀 12"/>
          <p:cNvSpPr>
            <a:spLocks noGrp="1"/>
          </p:cNvSpPr>
          <p:nvPr>
            <p:ph type="sldNum" sz="quarter" idx="11"/>
          </p:nvPr>
        </p:nvSpPr>
        <p:spPr>
          <a:xfrm>
            <a:off x="0" y="6741341"/>
            <a:ext cx="1086052" cy="958958"/>
          </a:xfrm>
        </p:spPr>
        <p:txBody>
          <a:bodyPr rtlCol="0"/>
          <a:lstStyle>
            <a:lvl1pPr>
              <a:defRPr sz="2900"/>
            </a:lvl1pPr>
          </a:lstStyle>
          <a:p>
            <a:pPr>
              <a:defRPr/>
            </a:pPr>
            <a:fld id="{6D749B60-5ED4-45DB-BECA-54A501C72A9E}" type="slidenum">
              <a:rPr lang="en-US" altLang="ko-KR"/>
              <a:pPr>
                <a:defRPr/>
              </a:pPr>
              <a:t>‹#›</a:t>
            </a:fld>
            <a:endParaRPr lang="en-US" altLang="ko-KR"/>
          </a:p>
        </p:txBody>
      </p:sp>
      <p:sp>
        <p:nvSpPr>
          <p:cNvPr id="11" name="바닥글 개체 틀 13"/>
          <p:cNvSpPr>
            <a:spLocks noGrp="1"/>
          </p:cNvSpPr>
          <p:nvPr>
            <p:ph type="ftr" sz="quarter" idx="12"/>
          </p:nvPr>
        </p:nvSpPr>
        <p:spPr>
          <a:xfrm>
            <a:off x="1199949" y="9025176"/>
            <a:ext cx="3429000" cy="527524"/>
          </a:xfrm>
        </p:spPr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/>
          </a:p>
        </p:txBody>
      </p:sp>
      <p:sp>
        <p:nvSpPr>
          <p:cNvPr id="4" name="날짜 개체 틀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5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6" name="슬라이드 번호 개체 틀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F47FCC2-C1DD-4995-87C9-B7A44287360E}" type="slidenum">
              <a:rPr lang="en-US" altLang="ko-KR"/>
              <a:pPr>
                <a:defRPr/>
              </a:pPr>
              <a:t>‹#›</a:t>
            </a:fld>
            <a:endParaRPr lang="en-US" altLang="ko-K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 bwMode="white">
          <a:xfrm>
            <a:off x="4572000" y="0"/>
            <a:ext cx="240393" cy="9906000"/>
          </a:xfrm>
          <a:prstGeom prst="rect">
            <a:avLst/>
          </a:prstGeom>
          <a:solidFill>
            <a:srgbClr val="FFFFFF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5793" tIns="47896" rIns="95793" bIns="47896" anchor="ctr"/>
          <a:lstStyle/>
          <a:p>
            <a:pPr algn="ctr" latinLnBrk="0">
              <a:defRPr/>
            </a:pPr>
            <a:endParaRPr kumimoji="0" lang="en-US"/>
          </a:p>
        </p:txBody>
      </p:sp>
      <p:sp>
        <p:nvSpPr>
          <p:cNvPr id="5" name="직사각형 4"/>
          <p:cNvSpPr/>
          <p:nvPr/>
        </p:nvSpPr>
        <p:spPr>
          <a:xfrm>
            <a:off x="4606774" y="880339"/>
            <a:ext cx="171349" cy="9025661"/>
          </a:xfrm>
          <a:prstGeom prst="rect">
            <a:avLst/>
          </a:prstGeom>
          <a:solidFill>
            <a:schemeClr val="accent1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5793" tIns="47896" rIns="95793" bIns="47896" anchor="ctr"/>
          <a:lstStyle/>
          <a:p>
            <a:pPr algn="ctr" latinLnBrk="0">
              <a:defRPr/>
            </a:pPr>
            <a:endParaRPr kumimoji="0" lang="en-US"/>
          </a:p>
        </p:txBody>
      </p:sp>
      <p:sp>
        <p:nvSpPr>
          <p:cNvPr id="6" name="직사각형 5"/>
          <p:cNvSpPr/>
          <p:nvPr/>
        </p:nvSpPr>
        <p:spPr>
          <a:xfrm>
            <a:off x="4606774" y="0"/>
            <a:ext cx="171349" cy="770661"/>
          </a:xfrm>
          <a:prstGeom prst="rect">
            <a:avLst/>
          </a:prstGeom>
          <a:solidFill>
            <a:schemeClr val="accent2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5793" tIns="47896" rIns="95793" bIns="47896" anchor="ctr"/>
          <a:lstStyle/>
          <a:p>
            <a:pPr algn="ctr" latinLnBrk="0">
              <a:defRPr/>
            </a:pPr>
            <a:endParaRPr kumimoji="0" lang="en-US"/>
          </a:p>
        </p:txBody>
      </p:sp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4914900" y="880534"/>
            <a:ext cx="1543050" cy="7968369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342900" y="880534"/>
            <a:ext cx="4171950" cy="7968370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/>
          </a:p>
        </p:txBody>
      </p:sp>
      <p:sp>
        <p:nvSpPr>
          <p:cNvPr id="7" name="날짜 개체 틀 3"/>
          <p:cNvSpPr>
            <a:spLocks noGrp="1"/>
          </p:cNvSpPr>
          <p:nvPr>
            <p:ph type="dt" sz="half" idx="10"/>
          </p:nvPr>
        </p:nvSpPr>
        <p:spPr>
          <a:xfrm>
            <a:off x="4914698" y="9025661"/>
            <a:ext cx="1657552" cy="527039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8" name="바닥글 개체 틀 4"/>
          <p:cNvSpPr>
            <a:spLocks noGrp="1"/>
          </p:cNvSpPr>
          <p:nvPr>
            <p:ph type="ftr" sz="quarter" idx="11"/>
          </p:nvPr>
        </p:nvSpPr>
        <p:spPr>
          <a:xfrm>
            <a:off x="342698" y="9025176"/>
            <a:ext cx="4180417" cy="527524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9" name="슬라이드 번호 개체 틀 5"/>
          <p:cNvSpPr>
            <a:spLocks noGrp="1"/>
          </p:cNvSpPr>
          <p:nvPr>
            <p:ph type="sldNum" sz="quarter" idx="12"/>
          </p:nvPr>
        </p:nvSpPr>
        <p:spPr>
          <a:xfrm rot="5400000">
            <a:off x="4307118" y="293608"/>
            <a:ext cx="770661" cy="183444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475DF88-07D3-4A28-80B9-77FC4E27A267}" type="slidenum">
              <a:rPr lang="en-US" altLang="ko-KR"/>
              <a:pPr>
                <a:defRPr/>
              </a:pPr>
              <a:t>‹#›</a:t>
            </a:fld>
            <a:endParaRPr lang="en-US" altLang="ko-KR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제목 개체 틀 21"/>
          <p:cNvSpPr>
            <a:spLocks noGrp="1"/>
          </p:cNvSpPr>
          <p:nvPr>
            <p:ph type="title"/>
          </p:nvPr>
        </p:nvSpPr>
        <p:spPr bwMode="auto">
          <a:xfrm>
            <a:off x="457099" y="330006"/>
            <a:ext cx="6115151" cy="14311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5793" tIns="47896" rIns="95793" bIns="47896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 smtClean="0"/>
              <a:t>마스터 제목 스타일 편집</a:t>
            </a:r>
            <a:endParaRPr lang="en-US" smtClean="0"/>
          </a:p>
        </p:txBody>
      </p:sp>
      <p:sp>
        <p:nvSpPr>
          <p:cNvPr id="1027" name="텍스트 개체 틀 12"/>
          <p:cNvSpPr>
            <a:spLocks noGrp="1"/>
          </p:cNvSpPr>
          <p:nvPr>
            <p:ph type="body" idx="1"/>
          </p:nvPr>
        </p:nvSpPr>
        <p:spPr bwMode="auto">
          <a:xfrm>
            <a:off x="459619" y="2311497"/>
            <a:ext cx="6115151" cy="6537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5793" tIns="47896" rIns="95793" bIns="47896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smtClean="0"/>
          </a:p>
        </p:txBody>
      </p:sp>
      <p:sp>
        <p:nvSpPr>
          <p:cNvPr id="14" name="날짜 개체 틀 13"/>
          <p:cNvSpPr>
            <a:spLocks noGrp="1"/>
          </p:cNvSpPr>
          <p:nvPr>
            <p:ph type="dt" sz="half" idx="2"/>
          </p:nvPr>
        </p:nvSpPr>
        <p:spPr>
          <a:xfrm>
            <a:off x="4572000" y="9025661"/>
            <a:ext cx="2000250" cy="527039"/>
          </a:xfrm>
          <a:prstGeom prst="rect">
            <a:avLst/>
          </a:prstGeom>
        </p:spPr>
        <p:txBody>
          <a:bodyPr vert="horz" lIns="95793" tIns="47896" rIns="95793" bIns="47896" anchor="ctr" anchorCtr="0"/>
          <a:lstStyle>
            <a:lvl1pPr algn="l" eaLnBrk="1" latinLnBrk="0" hangingPunct="1">
              <a:defRPr kumimoji="0" sz="1500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3"/>
          </p:nvPr>
        </p:nvSpPr>
        <p:spPr>
          <a:xfrm>
            <a:off x="457099" y="9025176"/>
            <a:ext cx="4066016" cy="527524"/>
          </a:xfrm>
          <a:prstGeom prst="rect">
            <a:avLst/>
          </a:prstGeom>
        </p:spPr>
        <p:txBody>
          <a:bodyPr vert="horz" lIns="95793" tIns="47896" rIns="95793" bIns="47896" anchor="ctr"/>
          <a:lstStyle>
            <a:lvl1pPr algn="r" eaLnBrk="1" latinLnBrk="0" hangingPunct="1">
              <a:defRPr kumimoji="0" sz="1500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7" name="직사각형 6"/>
          <p:cNvSpPr/>
          <p:nvPr/>
        </p:nvSpPr>
        <p:spPr bwMode="white">
          <a:xfrm>
            <a:off x="0" y="1783002"/>
            <a:ext cx="6858000" cy="462494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95793" tIns="47896" rIns="95793" bIns="47896" anchor="ctr"/>
          <a:lstStyle/>
          <a:p>
            <a:pPr algn="ctr" latinLnBrk="0">
              <a:defRPr/>
            </a:pPr>
            <a:endParaRPr kumimoji="0" lang="en-US"/>
          </a:p>
        </p:txBody>
      </p:sp>
      <p:sp>
        <p:nvSpPr>
          <p:cNvPr id="8" name="직사각형 7"/>
          <p:cNvSpPr/>
          <p:nvPr/>
        </p:nvSpPr>
        <p:spPr>
          <a:xfrm>
            <a:off x="0" y="1849004"/>
            <a:ext cx="400151" cy="330491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95793" tIns="47896" rIns="95793" bIns="47896" anchor="ctr"/>
          <a:lstStyle/>
          <a:p>
            <a:pPr algn="ctr" latinLnBrk="0">
              <a:defRPr/>
            </a:pPr>
            <a:endParaRPr kumimoji="0" lang="en-US"/>
          </a:p>
        </p:txBody>
      </p:sp>
      <p:sp>
        <p:nvSpPr>
          <p:cNvPr id="9" name="직사각형 8"/>
          <p:cNvSpPr/>
          <p:nvPr/>
        </p:nvSpPr>
        <p:spPr>
          <a:xfrm>
            <a:off x="442988" y="1849004"/>
            <a:ext cx="6415012" cy="330491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95793" tIns="47896" rIns="95793" bIns="47896" anchor="ctr"/>
          <a:lstStyle/>
          <a:p>
            <a:pPr algn="ctr" latinLnBrk="0">
              <a:defRPr/>
            </a:pPr>
            <a:endParaRPr kumimoji="0" lang="en-US"/>
          </a:p>
        </p:txBody>
      </p:sp>
      <p:sp>
        <p:nvSpPr>
          <p:cNvPr id="23" name="슬라이드 번호 개체 틀 22"/>
          <p:cNvSpPr>
            <a:spLocks noGrp="1"/>
          </p:cNvSpPr>
          <p:nvPr>
            <p:ph type="sldNum" sz="quarter" idx="4"/>
          </p:nvPr>
        </p:nvSpPr>
        <p:spPr>
          <a:xfrm>
            <a:off x="0" y="1837842"/>
            <a:ext cx="400151" cy="352815"/>
          </a:xfrm>
          <a:prstGeom prst="rect">
            <a:avLst/>
          </a:prstGeom>
        </p:spPr>
        <p:txBody>
          <a:bodyPr vert="horz" lIns="95793" tIns="47896" rIns="95793" bIns="47896" anchor="ctr" anchorCtr="0">
            <a:normAutofit/>
          </a:bodyPr>
          <a:lstStyle>
            <a:lvl1pPr algn="ctr" eaLnBrk="1" latinLnBrk="0" hangingPunct="1">
              <a:defRPr kumimoji="0" sz="1500" b="1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C10E6C00-F5DD-4DCF-A3B6-FF1F65EF5A8F}" type="slidenum">
              <a:rPr lang="en-US" altLang="ko-KR"/>
              <a:pPr>
                <a:defRPr/>
              </a:pPr>
              <a:t>‹#›</a:t>
            </a:fld>
            <a:endParaRPr lang="en-US" altLang="ko-K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45" r:id="rId1"/>
    <p:sldLayoutId id="2147483841" r:id="rId2"/>
    <p:sldLayoutId id="2147483846" r:id="rId3"/>
    <p:sldLayoutId id="2147483847" r:id="rId4"/>
    <p:sldLayoutId id="2147483848" r:id="rId5"/>
    <p:sldLayoutId id="2147483842" r:id="rId6"/>
    <p:sldLayoutId id="2147483849" r:id="rId7"/>
    <p:sldLayoutId id="2147483843" r:id="rId8"/>
    <p:sldLayoutId id="2147483850" r:id="rId9"/>
    <p:sldLayoutId id="2147483844" r:id="rId10"/>
    <p:sldLayoutId id="2147483851" r:id="rId11"/>
  </p:sldLayoutIdLst>
  <p:txStyles>
    <p:titleStyle>
      <a:lvl1pPr algn="l" rtl="0" eaLnBrk="0" fontAlgn="base" latinLnBrk="1" hangingPunct="0">
        <a:spcBef>
          <a:spcPct val="0"/>
        </a:spcBef>
        <a:spcAft>
          <a:spcPct val="0"/>
        </a:spcAft>
        <a:defRPr sz="46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latinLnBrk="1" hangingPunct="0">
        <a:spcBef>
          <a:spcPct val="0"/>
        </a:spcBef>
        <a:spcAft>
          <a:spcPct val="0"/>
        </a:spcAft>
        <a:defRPr sz="4600">
          <a:solidFill>
            <a:schemeClr val="tx2"/>
          </a:solidFill>
          <a:latin typeface="Tw Cen MT"/>
          <a:ea typeface="HY얕은샘물M" pitchFamily="18" charset="-127"/>
        </a:defRPr>
      </a:lvl2pPr>
      <a:lvl3pPr algn="l" rtl="0" eaLnBrk="0" fontAlgn="base" latinLnBrk="1" hangingPunct="0">
        <a:spcBef>
          <a:spcPct val="0"/>
        </a:spcBef>
        <a:spcAft>
          <a:spcPct val="0"/>
        </a:spcAft>
        <a:defRPr sz="4600">
          <a:solidFill>
            <a:schemeClr val="tx2"/>
          </a:solidFill>
          <a:latin typeface="Tw Cen MT"/>
          <a:ea typeface="HY얕은샘물M" pitchFamily="18" charset="-127"/>
        </a:defRPr>
      </a:lvl3pPr>
      <a:lvl4pPr algn="l" rtl="0" eaLnBrk="0" fontAlgn="base" latinLnBrk="1" hangingPunct="0">
        <a:spcBef>
          <a:spcPct val="0"/>
        </a:spcBef>
        <a:spcAft>
          <a:spcPct val="0"/>
        </a:spcAft>
        <a:defRPr sz="4600">
          <a:solidFill>
            <a:schemeClr val="tx2"/>
          </a:solidFill>
          <a:latin typeface="Tw Cen MT"/>
          <a:ea typeface="HY얕은샘물M" pitchFamily="18" charset="-127"/>
        </a:defRPr>
      </a:lvl4pPr>
      <a:lvl5pPr algn="l" rtl="0" eaLnBrk="0" fontAlgn="base" latinLnBrk="1" hangingPunct="0">
        <a:spcBef>
          <a:spcPct val="0"/>
        </a:spcBef>
        <a:spcAft>
          <a:spcPct val="0"/>
        </a:spcAft>
        <a:defRPr sz="4600">
          <a:solidFill>
            <a:schemeClr val="tx2"/>
          </a:solidFill>
          <a:latin typeface="Tw Cen MT"/>
          <a:ea typeface="HY얕은샘물M" pitchFamily="18" charset="-127"/>
        </a:defRPr>
      </a:lvl5pPr>
      <a:lvl6pPr marL="141915" algn="l" rtl="0" fontAlgn="base" latinLnBrk="1">
        <a:spcBef>
          <a:spcPct val="0"/>
        </a:spcBef>
        <a:spcAft>
          <a:spcPct val="0"/>
        </a:spcAft>
        <a:defRPr sz="4600">
          <a:solidFill>
            <a:schemeClr val="tx2"/>
          </a:solidFill>
          <a:latin typeface="Tw Cen MT"/>
          <a:ea typeface="HY얕은샘물M" pitchFamily="18" charset="-127"/>
        </a:defRPr>
      </a:lvl6pPr>
      <a:lvl7pPr marL="283830" algn="l" rtl="0" fontAlgn="base" latinLnBrk="1">
        <a:spcBef>
          <a:spcPct val="0"/>
        </a:spcBef>
        <a:spcAft>
          <a:spcPct val="0"/>
        </a:spcAft>
        <a:defRPr sz="4600">
          <a:solidFill>
            <a:schemeClr val="tx2"/>
          </a:solidFill>
          <a:latin typeface="Tw Cen MT"/>
          <a:ea typeface="HY얕은샘물M" pitchFamily="18" charset="-127"/>
        </a:defRPr>
      </a:lvl7pPr>
      <a:lvl8pPr marL="425745" algn="l" rtl="0" fontAlgn="base" latinLnBrk="1">
        <a:spcBef>
          <a:spcPct val="0"/>
        </a:spcBef>
        <a:spcAft>
          <a:spcPct val="0"/>
        </a:spcAft>
        <a:defRPr sz="4600">
          <a:solidFill>
            <a:schemeClr val="tx2"/>
          </a:solidFill>
          <a:latin typeface="Tw Cen MT"/>
          <a:ea typeface="HY얕은샘물M" pitchFamily="18" charset="-127"/>
        </a:defRPr>
      </a:lvl8pPr>
      <a:lvl9pPr marL="567660" algn="l" rtl="0" fontAlgn="base" latinLnBrk="1">
        <a:spcBef>
          <a:spcPct val="0"/>
        </a:spcBef>
        <a:spcAft>
          <a:spcPct val="0"/>
        </a:spcAft>
        <a:defRPr sz="4600">
          <a:solidFill>
            <a:schemeClr val="tx2"/>
          </a:solidFill>
          <a:latin typeface="Tw Cen MT"/>
          <a:ea typeface="HY얕은샘물M" pitchFamily="18" charset="-127"/>
        </a:defRPr>
      </a:lvl9pPr>
    </p:titleStyle>
    <p:bodyStyle>
      <a:lvl1pPr marL="335077" indent="-335077" algn="l" rtl="0" eaLnBrk="0" fontAlgn="base" latinLnBrk="1" hangingPunct="0">
        <a:spcBef>
          <a:spcPts val="733"/>
        </a:spcBef>
        <a:spcAft>
          <a:spcPct val="0"/>
        </a:spcAft>
        <a:buClr>
          <a:schemeClr val="accent2"/>
        </a:buClr>
        <a:buSzPct val="60000"/>
        <a:buFont typeface="Wingdings" pitchFamily="2" charset="2"/>
        <a:buChar char=""/>
        <a:defRPr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670154" indent="-287279" algn="l" rtl="0" eaLnBrk="0" fontAlgn="base" latinLnBrk="1" hangingPunct="0">
        <a:spcBef>
          <a:spcPts val="574"/>
        </a:spcBef>
        <a:spcAft>
          <a:spcPct val="0"/>
        </a:spcAft>
        <a:buClr>
          <a:schemeClr val="accent1"/>
        </a:buClr>
        <a:buSzPct val="70000"/>
        <a:buFont typeface="Wingdings 2" pitchFamily="18" charset="2"/>
        <a:buChar char=""/>
        <a:defRPr sz="2700" kern="1200">
          <a:solidFill>
            <a:schemeClr val="tx1"/>
          </a:solidFill>
          <a:latin typeface="+mn-lt"/>
          <a:ea typeface="+mn-ea"/>
          <a:cs typeface="+mn-cs"/>
        </a:defRPr>
      </a:lvl2pPr>
      <a:lvl3pPr marL="957925" indent="-239481" algn="l" rtl="0" eaLnBrk="0" fontAlgn="base" latinLnBrk="1" hangingPunct="0">
        <a:spcBef>
          <a:spcPts val="524"/>
        </a:spcBef>
        <a:spcAft>
          <a:spcPct val="0"/>
        </a:spcAft>
        <a:buClr>
          <a:schemeClr val="accent2"/>
        </a:buClr>
        <a:buSzPct val="75000"/>
        <a:buFont typeface="Wingdings" pitchFamily="2" charset="2"/>
        <a:buChar char="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436888" indent="-239481" algn="l" rtl="0" eaLnBrk="0" fontAlgn="base" latinLnBrk="1" hangingPunct="0">
        <a:spcBef>
          <a:spcPts val="419"/>
        </a:spcBef>
        <a:spcAft>
          <a:spcPct val="0"/>
        </a:spcAft>
        <a:buClr>
          <a:srgbClr val="A5AB81"/>
        </a:buClr>
        <a:buSzPct val="75000"/>
        <a:buFont typeface="Wingdings" pitchFamily="2" charset="2"/>
        <a:buChar char=""/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1915851" indent="-239481" algn="l" rtl="0" eaLnBrk="0" fontAlgn="base" latinLnBrk="1" hangingPunct="0">
        <a:spcBef>
          <a:spcPts val="419"/>
        </a:spcBef>
        <a:spcAft>
          <a:spcPct val="0"/>
        </a:spcAft>
        <a:buClr>
          <a:srgbClr val="D8B25C"/>
        </a:buClr>
        <a:buSzPct val="65000"/>
        <a:buFont typeface="Wingdings" pitchFamily="2" charset="2"/>
        <a:buChar char=""/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203229" indent="-239481" algn="l" rtl="0" eaLnBrk="1" latinLnBrk="1" hangingPunct="1">
        <a:spcBef>
          <a:spcPct val="20000"/>
        </a:spcBef>
        <a:buClr>
          <a:schemeClr val="accent1"/>
        </a:buClr>
        <a:buFont typeface="Wingdings"/>
        <a:buChar char="§"/>
        <a:defRPr kumimoji="0" sz="19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490606" indent="-239481" algn="l" rtl="0" eaLnBrk="1" latinLnBrk="1" hangingPunct="1">
        <a:spcBef>
          <a:spcPct val="20000"/>
        </a:spcBef>
        <a:buClr>
          <a:schemeClr val="accent2"/>
        </a:buClr>
        <a:buFont typeface="Wingdings"/>
        <a:buChar char="§"/>
        <a:defRPr kumimoji="0" sz="19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777984" indent="-239481" algn="l" rtl="0" eaLnBrk="1" latinLnBrk="1" hangingPunct="1">
        <a:spcBef>
          <a:spcPct val="20000"/>
        </a:spcBef>
        <a:buClr>
          <a:schemeClr val="accent3"/>
        </a:buClr>
        <a:buFont typeface="Wingdings"/>
        <a:buChar char="§"/>
        <a:defRPr kumimoji="0" sz="19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065361" indent="-239481" algn="l" rtl="0" eaLnBrk="1" latinLnBrk="1" hangingPunct="1">
        <a:spcBef>
          <a:spcPct val="20000"/>
        </a:spcBef>
        <a:buClr>
          <a:schemeClr val="accent4"/>
        </a:buClr>
        <a:buFont typeface="Wingdings"/>
        <a:buChar char="§"/>
        <a:defRPr kumimoji="0" sz="19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78963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57925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436888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915851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394814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873776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352739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831702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20" name="Picture 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49322" y="6648163"/>
            <a:ext cx="1868210" cy="27259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제목 4"/>
          <p:cNvSpPr>
            <a:spLocks noGrp="1"/>
          </p:cNvSpPr>
          <p:nvPr>
            <p:ph type="title"/>
          </p:nvPr>
        </p:nvSpPr>
        <p:spPr>
          <a:xfrm>
            <a:off x="457241" y="308251"/>
            <a:ext cx="6115050" cy="1430867"/>
          </a:xfrm>
        </p:spPr>
        <p:txBody>
          <a:bodyPr/>
          <a:lstStyle/>
          <a:p>
            <a:pPr algn="ctr"/>
            <a:r>
              <a:rPr lang="ko-KR" altLang="en-US" sz="3400" kern="1300" spc="-300" dirty="0" smtClean="0">
                <a:solidFill>
                  <a:srgbClr val="0070C0"/>
                </a:solidFill>
                <a:latin typeface="HY견고딕" pitchFamily="18" charset="-127"/>
                <a:ea typeface="HY견고딕" pitchFamily="18" charset="-127"/>
              </a:rPr>
              <a:t>찾아가는 진로진학 학부모설명회</a:t>
            </a:r>
            <a:endParaRPr lang="ko-KR" altLang="en-US" sz="3400" kern="1300" spc="-300" dirty="0">
              <a:solidFill>
                <a:srgbClr val="0070C0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6" name="내용 개체 틀 5"/>
          <p:cNvSpPr>
            <a:spLocks noGrp="1"/>
          </p:cNvSpPr>
          <p:nvPr>
            <p:ph sz="quarter" idx="1"/>
          </p:nvPr>
        </p:nvSpPr>
        <p:spPr>
          <a:xfrm>
            <a:off x="260648" y="3584848"/>
            <a:ext cx="6254453" cy="5613322"/>
          </a:xfrm>
        </p:spPr>
        <p:txBody>
          <a:bodyPr/>
          <a:lstStyle/>
          <a:p>
            <a:r>
              <a:rPr lang="ko-KR" altLang="en-US" sz="2500" b="1" dirty="0" smtClean="0">
                <a:solidFill>
                  <a:srgbClr val="C00000"/>
                </a:solidFill>
                <a:latin typeface="굴림체" pitchFamily="49" charset="-127"/>
                <a:ea typeface="굴림체" pitchFamily="49" charset="-127"/>
              </a:rPr>
              <a:t>일 시 </a:t>
            </a:r>
            <a:r>
              <a:rPr lang="en-US" altLang="ko-KR" sz="2500" b="1" dirty="0" smtClean="0">
                <a:solidFill>
                  <a:srgbClr val="C00000"/>
                </a:solidFill>
                <a:latin typeface="굴림체" pitchFamily="49" charset="-127"/>
                <a:ea typeface="굴림체" pitchFamily="49" charset="-127"/>
              </a:rPr>
              <a:t>: </a:t>
            </a:r>
            <a:r>
              <a:rPr lang="en-US" altLang="ko-KR" sz="2600" b="1" dirty="0" smtClean="0">
                <a:solidFill>
                  <a:srgbClr val="C00000"/>
                </a:solidFill>
                <a:latin typeface="굴림체" pitchFamily="49" charset="-127"/>
                <a:ea typeface="굴림체" pitchFamily="49" charset="-127"/>
              </a:rPr>
              <a:t>2014.12.09(</a:t>
            </a:r>
            <a:r>
              <a:rPr lang="ko-KR" altLang="en-US" sz="2600" b="1" dirty="0" smtClean="0">
                <a:solidFill>
                  <a:srgbClr val="C00000"/>
                </a:solidFill>
                <a:latin typeface="굴림체" pitchFamily="49" charset="-127"/>
                <a:ea typeface="굴림체" pitchFamily="49" charset="-127"/>
              </a:rPr>
              <a:t>화</a:t>
            </a:r>
            <a:r>
              <a:rPr lang="en-US" altLang="ko-KR" sz="2600" b="1" dirty="0" smtClean="0">
                <a:solidFill>
                  <a:srgbClr val="C00000"/>
                </a:solidFill>
                <a:latin typeface="굴림체" pitchFamily="49" charset="-127"/>
                <a:ea typeface="굴림체" pitchFamily="49" charset="-127"/>
              </a:rPr>
              <a:t>)19:00-22:00</a:t>
            </a:r>
            <a:endParaRPr lang="en-US" altLang="ko-KR" sz="600" b="1" dirty="0" smtClean="0">
              <a:solidFill>
                <a:srgbClr val="C00000"/>
              </a:solidFill>
              <a:latin typeface="굴림체" pitchFamily="49" charset="-127"/>
              <a:ea typeface="굴림체" pitchFamily="49" charset="-127"/>
            </a:endParaRPr>
          </a:p>
          <a:p>
            <a:r>
              <a:rPr lang="ko-KR" altLang="en-US" sz="2500" b="1" dirty="0" smtClean="0">
                <a:solidFill>
                  <a:schemeClr val="tx2">
                    <a:lumMod val="50000"/>
                  </a:schemeClr>
                </a:solidFill>
                <a:latin typeface="굴림체" pitchFamily="49" charset="-127"/>
                <a:ea typeface="굴림체" pitchFamily="49" charset="-127"/>
              </a:rPr>
              <a:t>장 소 </a:t>
            </a:r>
            <a:r>
              <a:rPr lang="en-US" altLang="ko-KR" sz="2500" b="1" dirty="0" smtClean="0">
                <a:solidFill>
                  <a:schemeClr val="tx2">
                    <a:lumMod val="50000"/>
                  </a:schemeClr>
                </a:solidFill>
                <a:latin typeface="굴림체" pitchFamily="49" charset="-127"/>
                <a:ea typeface="굴림체" pitchFamily="49" charset="-127"/>
              </a:rPr>
              <a:t>: </a:t>
            </a:r>
            <a:r>
              <a:rPr lang="ko-KR" altLang="en-US" sz="2200" b="1" dirty="0" smtClean="0">
                <a:solidFill>
                  <a:srgbClr val="0070C0"/>
                </a:solidFill>
                <a:latin typeface="굴림체" pitchFamily="49" charset="-127"/>
                <a:ea typeface="굴림체" pitchFamily="49" charset="-127"/>
              </a:rPr>
              <a:t>대인고등학교 어진관 </a:t>
            </a:r>
            <a:r>
              <a:rPr lang="en-US" altLang="ko-KR" sz="2200" b="1" dirty="0" smtClean="0">
                <a:solidFill>
                  <a:srgbClr val="0070C0"/>
                </a:solidFill>
                <a:latin typeface="굴림체" pitchFamily="49" charset="-127"/>
                <a:ea typeface="굴림체" pitchFamily="49" charset="-127"/>
              </a:rPr>
              <a:t>3</a:t>
            </a:r>
            <a:r>
              <a:rPr lang="ko-KR" altLang="en-US" sz="2200" b="1" dirty="0" smtClean="0">
                <a:solidFill>
                  <a:srgbClr val="0070C0"/>
                </a:solidFill>
                <a:latin typeface="굴림체" pitchFamily="49" charset="-127"/>
                <a:ea typeface="굴림체" pitchFamily="49" charset="-127"/>
              </a:rPr>
              <a:t>층</a:t>
            </a:r>
            <a:r>
              <a:rPr lang="en-US" altLang="ko-KR" sz="2200" b="1" dirty="0" smtClean="0">
                <a:solidFill>
                  <a:srgbClr val="0070C0"/>
                </a:solidFill>
                <a:latin typeface="굴림체" pitchFamily="49" charset="-127"/>
                <a:ea typeface="굴림체" pitchFamily="49" charset="-127"/>
              </a:rPr>
              <a:t>(</a:t>
            </a:r>
            <a:r>
              <a:rPr lang="ko-KR" altLang="en-US" sz="2200" b="1" dirty="0" smtClean="0">
                <a:solidFill>
                  <a:srgbClr val="0070C0"/>
                </a:solidFill>
                <a:latin typeface="굴림체" pitchFamily="49" charset="-127"/>
                <a:ea typeface="굴림체" pitchFamily="49" charset="-127"/>
              </a:rPr>
              <a:t>강당</a:t>
            </a:r>
            <a:r>
              <a:rPr lang="en-US" altLang="ko-KR" sz="2200" b="1" dirty="0" smtClean="0">
                <a:solidFill>
                  <a:srgbClr val="0070C0"/>
                </a:solidFill>
                <a:latin typeface="굴림체" pitchFamily="49" charset="-127"/>
                <a:ea typeface="굴림체" pitchFamily="49" charset="-127"/>
              </a:rPr>
              <a:t>)</a:t>
            </a:r>
            <a:r>
              <a:rPr lang="ko-KR" altLang="en-US" sz="2200" b="1" dirty="0" smtClean="0">
                <a:solidFill>
                  <a:srgbClr val="0070C0"/>
                </a:solidFill>
                <a:latin typeface="굴림체" pitchFamily="49" charset="-127"/>
                <a:ea typeface="굴림체" pitchFamily="49" charset="-127"/>
              </a:rPr>
              <a:t> </a:t>
            </a:r>
            <a:endParaRPr lang="en-US" altLang="ko-KR" sz="300" b="1" dirty="0" smtClean="0">
              <a:latin typeface="굴림체" pitchFamily="49" charset="-127"/>
              <a:ea typeface="굴림체" pitchFamily="49" charset="-127"/>
            </a:endParaRPr>
          </a:p>
          <a:p>
            <a:r>
              <a:rPr lang="ko-KR" altLang="en-US" sz="2500" b="1" dirty="0" smtClean="0">
                <a:latin typeface="굴림체" pitchFamily="49" charset="-127"/>
                <a:ea typeface="굴림체" pitchFamily="49" charset="-127"/>
              </a:rPr>
              <a:t>대 상 </a:t>
            </a:r>
            <a:r>
              <a:rPr lang="en-US" altLang="ko-KR" sz="2500" b="1" dirty="0" smtClean="0">
                <a:latin typeface="굴림체" pitchFamily="49" charset="-127"/>
                <a:ea typeface="굴림체" pitchFamily="49" charset="-127"/>
              </a:rPr>
              <a:t>: </a:t>
            </a:r>
            <a:r>
              <a:rPr lang="ko-KR" altLang="en-US" sz="2500" b="1" dirty="0" smtClean="0">
                <a:latin typeface="굴림체" pitchFamily="49" charset="-127"/>
                <a:ea typeface="굴림체" pitchFamily="49" charset="-127"/>
              </a:rPr>
              <a:t>관내 학부모 및 학생</a:t>
            </a:r>
            <a:endParaRPr lang="en-US" altLang="ko-KR" sz="300" b="1" dirty="0" smtClean="0">
              <a:latin typeface="굴림체" pitchFamily="49" charset="-127"/>
              <a:ea typeface="굴림체" pitchFamily="49" charset="-127"/>
            </a:endParaRPr>
          </a:p>
          <a:p>
            <a:r>
              <a:rPr lang="ko-KR" altLang="en-US" sz="2500" b="1" dirty="0" smtClean="0">
                <a:latin typeface="굴림체" pitchFamily="49" charset="-127"/>
                <a:ea typeface="굴림체" pitchFamily="49" charset="-127"/>
              </a:rPr>
              <a:t>강 사 </a:t>
            </a:r>
            <a:r>
              <a:rPr lang="en-US" altLang="ko-KR" sz="2500" b="1" dirty="0" smtClean="0">
                <a:latin typeface="굴림체" pitchFamily="49" charset="-127"/>
                <a:ea typeface="굴림체" pitchFamily="49" charset="-127"/>
              </a:rPr>
              <a:t>: </a:t>
            </a:r>
            <a:r>
              <a:rPr lang="ko-KR" altLang="en-US" sz="2500" b="1" dirty="0" smtClean="0">
                <a:latin typeface="굴림체" pitchFamily="49" charset="-127"/>
                <a:ea typeface="굴림체" pitchFamily="49" charset="-127"/>
              </a:rPr>
              <a:t>박권우</a:t>
            </a:r>
            <a:endParaRPr lang="en-US" altLang="ko-KR" sz="2500" b="1" dirty="0" smtClean="0">
              <a:latin typeface="굴림체" pitchFamily="49" charset="-127"/>
              <a:ea typeface="굴림체" pitchFamily="49" charset="-127"/>
            </a:endParaRPr>
          </a:p>
          <a:p>
            <a:pPr>
              <a:buNone/>
            </a:pPr>
            <a:r>
              <a:rPr lang="en-US" altLang="ko-KR" sz="1900" b="1" dirty="0" smtClean="0">
                <a:latin typeface="굴림체" pitchFamily="49" charset="-127"/>
                <a:ea typeface="굴림체" pitchFamily="49" charset="-127"/>
              </a:rPr>
              <a:t>             (</a:t>
            </a:r>
            <a:r>
              <a:rPr lang="ko-KR" altLang="en-US" sz="1900" b="1" dirty="0" err="1" smtClean="0">
                <a:latin typeface="굴림체" pitchFamily="49" charset="-127"/>
                <a:ea typeface="굴림체" pitchFamily="49" charset="-127"/>
              </a:rPr>
              <a:t>이대부속고등학교</a:t>
            </a:r>
            <a:r>
              <a:rPr lang="ko-KR" altLang="en-US" sz="1900" b="1" dirty="0" smtClean="0">
                <a:latin typeface="굴림체" pitchFamily="49" charset="-127"/>
                <a:ea typeface="굴림체" pitchFamily="49" charset="-127"/>
              </a:rPr>
              <a:t> 입시전략실장</a:t>
            </a:r>
            <a:r>
              <a:rPr lang="en-US" altLang="ko-KR" sz="1900" b="1" dirty="0" smtClean="0">
                <a:latin typeface="굴림체" pitchFamily="49" charset="-127"/>
                <a:ea typeface="굴림체" pitchFamily="49" charset="-127"/>
              </a:rPr>
              <a:t>)</a:t>
            </a:r>
            <a:endParaRPr lang="en-US" altLang="ko-KR" sz="300" b="1" dirty="0" smtClean="0">
              <a:latin typeface="굴림체" pitchFamily="49" charset="-127"/>
              <a:ea typeface="굴림체" pitchFamily="49" charset="-127"/>
            </a:endParaRPr>
          </a:p>
          <a:p>
            <a:r>
              <a:rPr lang="ko-KR" altLang="en-US" sz="2500" b="1" dirty="0" smtClean="0">
                <a:latin typeface="굴림체" pitchFamily="49" charset="-127"/>
                <a:ea typeface="굴림체" pitchFamily="49" charset="-127"/>
              </a:rPr>
              <a:t>주 관 </a:t>
            </a:r>
            <a:r>
              <a:rPr lang="en-US" altLang="ko-KR" sz="2500" b="1" dirty="0" smtClean="0">
                <a:latin typeface="굴림체" pitchFamily="49" charset="-127"/>
                <a:ea typeface="굴림체" pitchFamily="49" charset="-127"/>
              </a:rPr>
              <a:t>: </a:t>
            </a:r>
            <a:r>
              <a:rPr lang="ko-KR" altLang="en-US" sz="2500" b="1" dirty="0" smtClean="0">
                <a:latin typeface="굴림체" pitchFamily="49" charset="-127"/>
                <a:ea typeface="굴림체" pitchFamily="49" charset="-127"/>
              </a:rPr>
              <a:t>서구청</a:t>
            </a:r>
            <a:r>
              <a:rPr lang="en-US" altLang="ko-KR" sz="2500" b="1" dirty="0" smtClean="0">
                <a:latin typeface="굴림체" pitchFamily="49" charset="-127"/>
                <a:ea typeface="굴림체" pitchFamily="49" charset="-127"/>
              </a:rPr>
              <a:t>, </a:t>
            </a:r>
            <a:r>
              <a:rPr lang="ko-KR" altLang="en-US" sz="2500" b="1" dirty="0" smtClean="0">
                <a:latin typeface="굴림체" pitchFamily="49" charset="-127"/>
                <a:ea typeface="굴림체" pitchFamily="49" charset="-127"/>
              </a:rPr>
              <a:t>대인고</a:t>
            </a:r>
            <a:endParaRPr lang="en-US" altLang="ko-KR" sz="600" b="1" dirty="0" smtClean="0">
              <a:latin typeface="굴림체" pitchFamily="49" charset="-127"/>
              <a:ea typeface="굴림체" pitchFamily="49" charset="-127"/>
            </a:endParaRPr>
          </a:p>
          <a:p>
            <a:r>
              <a:rPr lang="ko-KR" altLang="en-US" sz="2500" b="1" dirty="0" smtClean="0">
                <a:latin typeface="굴림체" pitchFamily="49" charset="-127"/>
                <a:ea typeface="굴림체" pitchFamily="49" charset="-127"/>
              </a:rPr>
              <a:t>주 제 </a:t>
            </a:r>
            <a:r>
              <a:rPr lang="en-US" altLang="ko-KR" sz="1800" b="1" spc="-200" dirty="0" smtClean="0">
                <a:latin typeface="굴림체" pitchFamily="49" charset="-127"/>
                <a:ea typeface="굴림체" pitchFamily="49" charset="-127"/>
              </a:rPr>
              <a:t>:</a:t>
            </a:r>
            <a:r>
              <a:rPr lang="en-US" altLang="ko-KR" sz="1800" b="1" kern="1400" spc="-200" dirty="0" smtClean="0">
                <a:latin typeface="굴림체" pitchFamily="49" charset="-127"/>
                <a:ea typeface="굴림체" pitchFamily="49" charset="-127"/>
              </a:rPr>
              <a:t>“</a:t>
            </a:r>
            <a:r>
              <a:rPr lang="ko-KR" altLang="en-US" sz="1800" b="1" kern="1400" spc="-200" dirty="0" smtClean="0">
                <a:latin typeface="굴림체" pitchFamily="49" charset="-127"/>
                <a:ea typeface="굴림체" pitchFamily="49" charset="-127"/>
              </a:rPr>
              <a:t>자녀와 함께 듣는 </a:t>
            </a:r>
            <a:r>
              <a:rPr lang="en-US" altLang="ko-KR" sz="1800" b="1" kern="1400" spc="-200" dirty="0" smtClean="0">
                <a:latin typeface="굴림체" pitchFamily="49" charset="-127"/>
                <a:ea typeface="굴림체" pitchFamily="49" charset="-127"/>
              </a:rPr>
              <a:t>2016,2017</a:t>
            </a:r>
            <a:r>
              <a:rPr lang="ko-KR" altLang="en-US" sz="1800" b="1" kern="1400" spc="-200" dirty="0" smtClean="0">
                <a:latin typeface="굴림체" pitchFamily="49" charset="-127"/>
                <a:ea typeface="굴림체" pitchFamily="49" charset="-127"/>
              </a:rPr>
              <a:t>학년도 대입설명회</a:t>
            </a:r>
            <a:r>
              <a:rPr lang="en-US" altLang="ko-KR" sz="1800" b="1" kern="1400" spc="-200" dirty="0" smtClean="0">
                <a:latin typeface="굴림체" pitchFamily="49" charset="-127"/>
                <a:ea typeface="굴림체" pitchFamily="49" charset="-127"/>
              </a:rPr>
              <a:t>”</a:t>
            </a:r>
          </a:p>
          <a:p>
            <a:r>
              <a:rPr lang="ko-KR" altLang="en-US" sz="2500" b="1" dirty="0" smtClean="0">
                <a:latin typeface="굴림체" pitchFamily="49" charset="-127"/>
                <a:ea typeface="굴림체" pitchFamily="49" charset="-127"/>
              </a:rPr>
              <a:t>내 용</a:t>
            </a:r>
            <a:endParaRPr lang="en-US" altLang="ko-KR" sz="2500" b="1" dirty="0" smtClean="0">
              <a:latin typeface="굴림체" pitchFamily="49" charset="-127"/>
              <a:ea typeface="굴림체" pitchFamily="49" charset="-127"/>
            </a:endParaRPr>
          </a:p>
          <a:p>
            <a:pPr marL="425745" indent="-425745">
              <a:buNone/>
            </a:pPr>
            <a:r>
              <a:rPr lang="ko-KR" altLang="en-US" sz="1900" b="1" dirty="0" smtClean="0">
                <a:latin typeface="굴림체" pitchFamily="49" charset="-127"/>
                <a:ea typeface="굴림체" pitchFamily="49" charset="-127"/>
              </a:rPr>
              <a:t> </a:t>
            </a:r>
            <a:r>
              <a:rPr lang="en-US" altLang="ko-KR" sz="1900" b="1" dirty="0" smtClean="0">
                <a:latin typeface="굴림체" pitchFamily="49" charset="-127"/>
                <a:ea typeface="굴림체" pitchFamily="49" charset="-127"/>
              </a:rPr>
              <a:t>- 2016</a:t>
            </a:r>
            <a:r>
              <a:rPr lang="ko-KR" altLang="en-US" sz="1900" b="1" dirty="0" smtClean="0">
                <a:latin typeface="굴림체" pitchFamily="49" charset="-127"/>
                <a:ea typeface="굴림체" pitchFamily="49" charset="-127"/>
              </a:rPr>
              <a:t>학년도 대입전형과 </a:t>
            </a:r>
            <a:r>
              <a:rPr lang="en-US" altLang="ko-KR" sz="1900" b="1" dirty="0" smtClean="0">
                <a:latin typeface="굴림체" pitchFamily="49" charset="-127"/>
                <a:ea typeface="굴림체" pitchFamily="49" charset="-127"/>
              </a:rPr>
              <a:t>2017</a:t>
            </a:r>
            <a:r>
              <a:rPr lang="ko-KR" altLang="en-US" sz="1900" b="1" dirty="0" smtClean="0">
                <a:latin typeface="굴림체" pitchFamily="49" charset="-127"/>
                <a:ea typeface="굴림체" pitchFamily="49" charset="-127"/>
              </a:rPr>
              <a:t>학년도 </a:t>
            </a:r>
            <a:endParaRPr lang="en-US" altLang="ko-KR" sz="1900" b="1" dirty="0" smtClean="0">
              <a:latin typeface="굴림체" pitchFamily="49" charset="-127"/>
              <a:ea typeface="굴림체" pitchFamily="49" charset="-127"/>
            </a:endParaRPr>
          </a:p>
          <a:p>
            <a:pPr marL="425745" indent="-425745">
              <a:buNone/>
            </a:pPr>
            <a:r>
              <a:rPr lang="en-US" altLang="ko-KR" sz="1900" b="1" dirty="0" smtClean="0">
                <a:latin typeface="굴림체" pitchFamily="49" charset="-127"/>
                <a:ea typeface="굴림체" pitchFamily="49" charset="-127"/>
              </a:rPr>
              <a:t> </a:t>
            </a:r>
            <a:r>
              <a:rPr lang="en-US" altLang="ko-KR" sz="1900" b="1" kern="1000" spc="-31" dirty="0" smtClean="0">
                <a:latin typeface="굴림체" pitchFamily="49" charset="-127"/>
                <a:ea typeface="굴림체" pitchFamily="49" charset="-127"/>
              </a:rPr>
              <a:t>  </a:t>
            </a:r>
            <a:r>
              <a:rPr lang="ko-KR" altLang="en-US" sz="1900" b="1" kern="1000" spc="-31" dirty="0" smtClean="0">
                <a:latin typeface="굴림체" pitchFamily="49" charset="-127"/>
                <a:ea typeface="굴림체" pitchFamily="49" charset="-127"/>
              </a:rPr>
              <a:t>대입 준비방향 안내</a:t>
            </a:r>
            <a:endParaRPr lang="en-US" altLang="ko-KR" sz="1900" b="1" kern="1000" spc="-31" dirty="0" smtClean="0">
              <a:latin typeface="굴림체" pitchFamily="49" charset="-127"/>
              <a:ea typeface="굴림체" pitchFamily="49" charset="-127"/>
            </a:endParaRPr>
          </a:p>
          <a:p>
            <a:pPr marL="425745" indent="-425745">
              <a:buNone/>
            </a:pPr>
            <a:r>
              <a:rPr lang="en-US" altLang="ko-KR" sz="1900" b="1" kern="1000" spc="-31" dirty="0" smtClean="0">
                <a:latin typeface="굴림체" pitchFamily="49" charset="-127"/>
                <a:ea typeface="굴림체" pitchFamily="49" charset="-127"/>
              </a:rPr>
              <a:t> - </a:t>
            </a:r>
            <a:r>
              <a:rPr lang="ko-KR" altLang="en-US" sz="1900" b="1" kern="1000" spc="-150" dirty="0" smtClean="0">
                <a:latin typeface="굴림체" pitchFamily="49" charset="-127"/>
                <a:ea typeface="굴림체" pitchFamily="49" charset="-127"/>
              </a:rPr>
              <a:t>대입전형 유형별 특징과 준비방법 안내</a:t>
            </a:r>
            <a:endParaRPr lang="en-US" altLang="ko-KR" sz="1900" b="1" kern="1000" spc="-150" dirty="0" smtClean="0">
              <a:latin typeface="굴림체" pitchFamily="49" charset="-127"/>
              <a:ea typeface="굴림체" pitchFamily="49" charset="-127"/>
            </a:endParaRPr>
          </a:p>
          <a:p>
            <a:pPr marL="425745" indent="-425745">
              <a:buNone/>
            </a:pPr>
            <a:r>
              <a:rPr lang="en-US" altLang="ko-KR" sz="1900" b="1" kern="1000" spc="-31" dirty="0" smtClean="0">
                <a:latin typeface="굴림체" pitchFamily="49" charset="-127"/>
                <a:ea typeface="굴림체" pitchFamily="49" charset="-127"/>
              </a:rPr>
              <a:t> </a:t>
            </a:r>
            <a:endParaRPr lang="en-US" altLang="ko-KR" sz="1900" b="1" dirty="0" smtClean="0">
              <a:latin typeface="굴림체" pitchFamily="49" charset="-127"/>
              <a:ea typeface="굴림체" pitchFamily="49" charset="-127"/>
            </a:endParaRPr>
          </a:p>
          <a:p>
            <a:pPr algn="just">
              <a:buFont typeface="Wingdings" pitchFamily="2" charset="2"/>
              <a:buChar char="Ø"/>
            </a:pPr>
            <a:endParaRPr lang="en-US" altLang="ko-KR" sz="1900" b="1" dirty="0" smtClean="0">
              <a:latin typeface="굴림체" pitchFamily="49" charset="-127"/>
              <a:ea typeface="굴림체" pitchFamily="49" charset="-127"/>
            </a:endParaRPr>
          </a:p>
          <a:p>
            <a:pPr algn="just">
              <a:buFont typeface="Wingdings" pitchFamily="2" charset="2"/>
              <a:buChar char="Ø"/>
            </a:pPr>
            <a:endParaRPr lang="en-US" altLang="ko-KR" sz="2500" b="1" dirty="0" smtClean="0">
              <a:latin typeface="굴림체" pitchFamily="49" charset="-127"/>
              <a:ea typeface="굴림체" pitchFamily="49" charset="-127"/>
            </a:endParaRPr>
          </a:p>
          <a:p>
            <a:endParaRPr lang="en-US" altLang="ko-KR" sz="2500" b="1" dirty="0" smtClean="0">
              <a:latin typeface="굴림체" pitchFamily="49" charset="-127"/>
              <a:ea typeface="굴림체" pitchFamily="49" charset="-127"/>
            </a:endParaRPr>
          </a:p>
          <a:p>
            <a:pPr lvl="3"/>
            <a:endParaRPr lang="ko-KR" altLang="en-US" dirty="0">
              <a:latin typeface="굴림체" pitchFamily="49" charset="-127"/>
              <a:ea typeface="굴림체" pitchFamily="49" charset="-127"/>
            </a:endParaRPr>
          </a:p>
        </p:txBody>
      </p:sp>
      <p:sp>
        <p:nvSpPr>
          <p:cNvPr id="7" name="제목 4"/>
          <p:cNvSpPr txBox="1">
            <a:spLocks/>
          </p:cNvSpPr>
          <p:nvPr/>
        </p:nvSpPr>
        <p:spPr bwMode="auto">
          <a:xfrm>
            <a:off x="480101" y="2267411"/>
            <a:ext cx="6115050" cy="14308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5793" tIns="47896" rIns="95793" bIns="47896" numCol="1" anchor="ctr" anchorCtr="0" compatLnSpc="1">
            <a:prstTxWarp prst="textNoShape">
              <a:avLst/>
            </a:prstTxWarp>
          </a:bodyPr>
          <a:lstStyle/>
          <a:p>
            <a:pPr algn="ctr" defTabSz="283830" eaLnBrk="0" hangingPunct="0">
              <a:defRPr/>
            </a:pPr>
            <a:endParaRPr kumimoji="0" lang="ko-KR" altLang="en-US" sz="4500" dirty="0">
              <a:solidFill>
                <a:srgbClr val="0070C0"/>
              </a:solidFill>
              <a:latin typeface="HY견고딕" pitchFamily="18" charset="-127"/>
              <a:ea typeface="HY견고딕" pitchFamily="18" charset="-127"/>
              <a:cs typeface="+mj-cs"/>
            </a:endParaRPr>
          </a:p>
        </p:txBody>
      </p:sp>
      <p:sp>
        <p:nvSpPr>
          <p:cNvPr id="8" name="제목 4"/>
          <p:cNvSpPr txBox="1">
            <a:spLocks/>
          </p:cNvSpPr>
          <p:nvPr/>
        </p:nvSpPr>
        <p:spPr bwMode="auto">
          <a:xfrm>
            <a:off x="274364" y="2223385"/>
            <a:ext cx="6377851" cy="12767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5793" tIns="47896" rIns="95793" bIns="47896" numCol="1" anchor="ctr" anchorCtr="0" compatLnSpc="1">
            <a:prstTxWarp prst="textNoShape">
              <a:avLst/>
            </a:prstTxWarp>
          </a:bodyPr>
          <a:lstStyle/>
          <a:p>
            <a:pPr algn="just" eaLnBrk="0" hangingPunct="0"/>
            <a:r>
              <a:rPr lang="ko-KR" altLang="en-US" sz="1900" b="1" spc="31" dirty="0" smtClean="0"/>
              <a:t> 변화하는 대입전형방법의 분석을 통한 대입준비 방향과 </a:t>
            </a:r>
            <a:r>
              <a:rPr lang="ko-KR" altLang="en-US" sz="1900" b="1" spc="-31" dirty="0" smtClean="0"/>
              <a:t>교육방법을 제시하고 학부모의 입시 불안감을 해소하고자 </a:t>
            </a:r>
            <a:r>
              <a:rPr lang="ko-KR" altLang="en-US" sz="1900" b="1" spc="31" dirty="0" smtClean="0">
                <a:latin typeface="돋움" pitchFamily="50" charset="-127"/>
                <a:ea typeface="돋움" pitchFamily="50" charset="-127"/>
              </a:rPr>
              <a:t>아래와 같이 설명회를 개최하오니 관심있으신 분들의 많은 참여를 </a:t>
            </a:r>
            <a:r>
              <a:rPr lang="ko-KR" altLang="en-US" sz="1900" b="1" spc="31" dirty="0" err="1" smtClean="0">
                <a:latin typeface="돋움" pitchFamily="50" charset="-127"/>
                <a:ea typeface="돋움" pitchFamily="50" charset="-127"/>
              </a:rPr>
              <a:t>부탁드립니다</a:t>
            </a:r>
            <a:r>
              <a:rPr lang="en-US" altLang="ko-KR" sz="1900" b="1" spc="31" dirty="0" smtClean="0">
                <a:latin typeface="돋움" pitchFamily="50" charset="-127"/>
                <a:ea typeface="돋움" pitchFamily="50" charset="-127"/>
              </a:rPr>
              <a:t>.</a:t>
            </a:r>
            <a:endParaRPr lang="ko-KR" altLang="en-US" sz="1900" spc="31" dirty="0" smtClean="0">
              <a:latin typeface="돋움" pitchFamily="50" charset="-127"/>
              <a:ea typeface="돋움" pitchFamily="50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가을">
  <a:themeElements>
    <a:clrScheme name="가을">
      <a:dk1>
        <a:sysClr val="windowText" lastClr="000000"/>
      </a:dk1>
      <a:lt1>
        <a:sysClr val="window" lastClr="FFFFFF"/>
      </a:lt1>
      <a:dk2>
        <a:srgbClr val="775F55"/>
      </a:dk2>
      <a:lt2>
        <a:srgbClr val="EBDDC3"/>
      </a:lt2>
      <a:accent1>
        <a:srgbClr val="94B6D2"/>
      </a:accent1>
      <a:accent2>
        <a:srgbClr val="DD8047"/>
      </a:accent2>
      <a:accent3>
        <a:srgbClr val="A5AB81"/>
      </a:accent3>
      <a:accent4>
        <a:srgbClr val="D8B25C"/>
      </a:accent4>
      <a:accent5>
        <a:srgbClr val="7BA79D"/>
      </a:accent5>
      <a:accent6>
        <a:srgbClr val="968C8C"/>
      </a:accent6>
      <a:hlink>
        <a:srgbClr val="F7B615"/>
      </a:hlink>
      <a:folHlink>
        <a:srgbClr val="704404"/>
      </a:folHlink>
    </a:clrScheme>
    <a:fontScheme name="가을">
      <a:maj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가을">
      <a:fillStyleLst>
        <a:solidFill>
          <a:schemeClr val="phClr"/>
        </a:solidFill>
        <a:solidFill>
          <a:schemeClr val="phClr">
            <a:tint val="50000"/>
          </a:schemeClr>
        </a:solidFill>
        <a:solidFill>
          <a:schemeClr val="phClr"/>
        </a:soli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47625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  <a:scene3d>
            <a:camera prst="isometricTopDown" fov="0">
              <a:rot lat="0" lon="0" rev="0"/>
            </a:camera>
            <a:lightRig rig="balanced" dir="t">
              <a:rot lat="0" lon="0" rev="13800000"/>
            </a:lightRig>
          </a:scene3d>
          <a:sp3d extrusionH="12700" prstMaterial="plastic">
            <a:bevelT w="38100" h="25400" prst="softRound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  <a:blipFill>
          <a:blip xmlns:r="http://schemas.openxmlformats.org/officeDocument/2006/relationships" r:embed="rId2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가을">
    <a:dk1>
      <a:sysClr val="windowText" lastClr="000000"/>
    </a:dk1>
    <a:lt1>
      <a:sysClr val="window" lastClr="FFFFFF"/>
    </a:lt1>
    <a:dk2>
      <a:srgbClr val="775F55"/>
    </a:dk2>
    <a:lt2>
      <a:srgbClr val="EBDDC3"/>
    </a:lt2>
    <a:accent1>
      <a:srgbClr val="94B6D2"/>
    </a:accent1>
    <a:accent2>
      <a:srgbClr val="DD8047"/>
    </a:accent2>
    <a:accent3>
      <a:srgbClr val="A5AB81"/>
    </a:accent3>
    <a:accent4>
      <a:srgbClr val="D8B25C"/>
    </a:accent4>
    <a:accent5>
      <a:srgbClr val="7BA79D"/>
    </a:accent5>
    <a:accent6>
      <a:srgbClr val="968C8C"/>
    </a:accent6>
    <a:hlink>
      <a:srgbClr val="F7B615"/>
    </a:hlink>
    <a:folHlink>
      <a:srgbClr val="704404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Median</Template>
  <TotalTime>210</TotalTime>
  <Words>97</Words>
  <Application>Microsoft Office PowerPoint</Application>
  <PresentationFormat>A4 용지(210x297mm)</PresentationFormat>
  <Paragraphs>16</Paragraphs>
  <Slides>1</Slides>
  <Notes>0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1</vt:i4>
      </vt:variant>
    </vt:vector>
  </HeadingPairs>
  <TitlesOfParts>
    <vt:vector size="2" baseType="lpstr">
      <vt:lpstr>가을</vt:lpstr>
      <vt:lpstr>찾아가는 진로진학 학부모설명회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슬라이드 1</dc:title>
  <dc:creator>user</dc:creator>
  <cp:lastModifiedBy>seogu</cp:lastModifiedBy>
  <cp:revision>37</cp:revision>
  <dcterms:created xsi:type="dcterms:W3CDTF">2011-04-04T00:38:05Z</dcterms:created>
  <dcterms:modified xsi:type="dcterms:W3CDTF">2014-11-21T02:37:17Z</dcterms:modified>
</cp:coreProperties>
</file>