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7" r:id="rId2"/>
  </p:sldIdLst>
  <p:sldSz cx="32399288" cy="2159952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E74F56"/>
    <a:srgbClr val="EB6D73"/>
    <a:srgbClr val="249A3A"/>
    <a:srgbClr val="EA5F2A"/>
    <a:srgbClr val="FAFA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9" autoAdjust="0"/>
    <p:restoredTop sz="94660"/>
  </p:normalViewPr>
  <p:slideViewPr>
    <p:cSldViewPr snapToGrid="0">
      <p:cViewPr varScale="1">
        <p:scale>
          <a:sx n="23" d="100"/>
          <a:sy n="23" d="100"/>
        </p:scale>
        <p:origin x="90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983728-C4F9-4BCC-81BA-2C3DBCB591C4}" type="datetimeFigureOut">
              <a:rPr lang="ko-KR" altLang="en-US" smtClean="0"/>
              <a:t>2023-11-13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87413" y="1241425"/>
            <a:ext cx="50228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F3C41F-95C7-4CD2-AE2A-1AD31FB981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0885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720894" rtl="0" eaLnBrk="1" latinLnBrk="1" hangingPunct="1">
      <a:defRPr sz="3570" kern="1200">
        <a:solidFill>
          <a:schemeClr val="tx1"/>
        </a:solidFill>
        <a:latin typeface="+mn-lt"/>
        <a:ea typeface="+mn-ea"/>
        <a:cs typeface="+mn-cs"/>
      </a:defRPr>
    </a:lvl1pPr>
    <a:lvl2pPr marL="1360447" algn="l" defTabSz="2720894" rtl="0" eaLnBrk="1" latinLnBrk="1" hangingPunct="1">
      <a:defRPr sz="3570" kern="1200">
        <a:solidFill>
          <a:schemeClr val="tx1"/>
        </a:solidFill>
        <a:latin typeface="+mn-lt"/>
        <a:ea typeface="+mn-ea"/>
        <a:cs typeface="+mn-cs"/>
      </a:defRPr>
    </a:lvl2pPr>
    <a:lvl3pPr marL="2720894" algn="l" defTabSz="2720894" rtl="0" eaLnBrk="1" latinLnBrk="1" hangingPunct="1">
      <a:defRPr sz="3570" kern="1200">
        <a:solidFill>
          <a:schemeClr val="tx1"/>
        </a:solidFill>
        <a:latin typeface="+mn-lt"/>
        <a:ea typeface="+mn-ea"/>
        <a:cs typeface="+mn-cs"/>
      </a:defRPr>
    </a:lvl3pPr>
    <a:lvl4pPr marL="4081340" algn="l" defTabSz="2720894" rtl="0" eaLnBrk="1" latinLnBrk="1" hangingPunct="1">
      <a:defRPr sz="3570" kern="1200">
        <a:solidFill>
          <a:schemeClr val="tx1"/>
        </a:solidFill>
        <a:latin typeface="+mn-lt"/>
        <a:ea typeface="+mn-ea"/>
        <a:cs typeface="+mn-cs"/>
      </a:defRPr>
    </a:lvl4pPr>
    <a:lvl5pPr marL="5441787" algn="l" defTabSz="2720894" rtl="0" eaLnBrk="1" latinLnBrk="1" hangingPunct="1">
      <a:defRPr sz="3570" kern="1200">
        <a:solidFill>
          <a:schemeClr val="tx1"/>
        </a:solidFill>
        <a:latin typeface="+mn-lt"/>
        <a:ea typeface="+mn-ea"/>
        <a:cs typeface="+mn-cs"/>
      </a:defRPr>
    </a:lvl5pPr>
    <a:lvl6pPr marL="6802234" algn="l" defTabSz="2720894" rtl="0" eaLnBrk="1" latinLnBrk="1" hangingPunct="1">
      <a:defRPr sz="3570" kern="1200">
        <a:solidFill>
          <a:schemeClr val="tx1"/>
        </a:solidFill>
        <a:latin typeface="+mn-lt"/>
        <a:ea typeface="+mn-ea"/>
        <a:cs typeface="+mn-cs"/>
      </a:defRPr>
    </a:lvl6pPr>
    <a:lvl7pPr marL="8162681" algn="l" defTabSz="2720894" rtl="0" eaLnBrk="1" latinLnBrk="1" hangingPunct="1">
      <a:defRPr sz="3570" kern="1200">
        <a:solidFill>
          <a:schemeClr val="tx1"/>
        </a:solidFill>
        <a:latin typeface="+mn-lt"/>
        <a:ea typeface="+mn-ea"/>
        <a:cs typeface="+mn-cs"/>
      </a:defRPr>
    </a:lvl7pPr>
    <a:lvl8pPr marL="9523129" algn="l" defTabSz="2720894" rtl="0" eaLnBrk="1" latinLnBrk="1" hangingPunct="1">
      <a:defRPr sz="3570" kern="1200">
        <a:solidFill>
          <a:schemeClr val="tx1"/>
        </a:solidFill>
        <a:latin typeface="+mn-lt"/>
        <a:ea typeface="+mn-ea"/>
        <a:cs typeface="+mn-cs"/>
      </a:defRPr>
    </a:lvl8pPr>
    <a:lvl9pPr marL="10883574" algn="l" defTabSz="2720894" rtl="0" eaLnBrk="1" latinLnBrk="1" hangingPunct="1">
      <a:defRPr sz="357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38138" y="808038"/>
            <a:ext cx="6062662" cy="404177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0797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가로</a:t>
            </a:r>
            <a:r>
              <a:rPr lang="en-US" altLang="ko-KR" dirty="0"/>
              <a:t> : 60</a:t>
            </a:r>
            <a:r>
              <a:rPr lang="en-US" altLang="ko-KR" sz="1800" b="0" i="0" spc="0" dirty="0">
                <a:solidFill>
                  <a:srgbClr val="000000"/>
                </a:solidFill>
                <a:effectLst/>
                <a:latin typeface="돋움,한컴돋움"/>
              </a:rPr>
              <a:t>cm</a:t>
            </a:r>
            <a:r>
              <a:rPr lang="en-US" altLang="ko-KR" sz="1800" b="0" i="0" spc="0" dirty="0">
                <a:solidFill>
                  <a:srgbClr val="000000"/>
                </a:solidFill>
                <a:effectLst/>
                <a:latin typeface="HY신명조"/>
              </a:rPr>
              <a:t> </a:t>
            </a:r>
            <a:r>
              <a:rPr lang="en-US" altLang="ko-KR" dirty="0"/>
              <a:t>* </a:t>
            </a:r>
            <a:r>
              <a:rPr lang="ko-KR" altLang="en-US" dirty="0"/>
              <a:t>세로</a:t>
            </a:r>
            <a:r>
              <a:rPr lang="en-US" altLang="ko-KR" dirty="0"/>
              <a:t> : 45</a:t>
            </a:r>
            <a:r>
              <a:rPr lang="en-US" altLang="ko-KR" sz="1800" b="0" i="0" spc="0" dirty="0">
                <a:solidFill>
                  <a:srgbClr val="000000"/>
                </a:solidFill>
                <a:effectLst/>
                <a:latin typeface="돋움,한컴돋움"/>
              </a:rPr>
              <a:t>cm</a:t>
            </a:r>
            <a:endParaRPr lang="en-US" altLang="ko-KR" sz="1800" b="0" i="0" spc="0" dirty="0">
              <a:solidFill>
                <a:srgbClr val="000000"/>
              </a:solidFill>
              <a:effectLst/>
              <a:latin typeface="HY신명조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3F152D-706B-4A1A-B7A8-0DC15CF6E74D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2103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3534924"/>
            <a:ext cx="27539395" cy="7519835"/>
          </a:xfrm>
        </p:spPr>
        <p:txBody>
          <a:bodyPr anchor="b"/>
          <a:lstStyle>
            <a:lvl1pPr algn="ctr">
              <a:defRPr sz="1889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11344752"/>
            <a:ext cx="24299466" cy="5214884"/>
          </a:xfrm>
        </p:spPr>
        <p:txBody>
          <a:bodyPr/>
          <a:lstStyle>
            <a:lvl1pPr marL="0" indent="0" algn="ctr">
              <a:buNone/>
              <a:defRPr sz="7559"/>
            </a:lvl1pPr>
            <a:lvl2pPr marL="1439951" indent="0" algn="ctr">
              <a:buNone/>
              <a:defRPr sz="6299"/>
            </a:lvl2pPr>
            <a:lvl3pPr marL="2879903" indent="0" algn="ctr">
              <a:buNone/>
              <a:defRPr sz="5669"/>
            </a:lvl3pPr>
            <a:lvl4pPr marL="4319854" indent="0" algn="ctr">
              <a:buNone/>
              <a:defRPr sz="5039"/>
            </a:lvl4pPr>
            <a:lvl5pPr marL="5759806" indent="0" algn="ctr">
              <a:buNone/>
              <a:defRPr sz="5039"/>
            </a:lvl5pPr>
            <a:lvl6pPr marL="7199757" indent="0" algn="ctr">
              <a:buNone/>
              <a:defRPr sz="5039"/>
            </a:lvl6pPr>
            <a:lvl7pPr marL="8639708" indent="0" algn="ctr">
              <a:buNone/>
              <a:defRPr sz="5039"/>
            </a:lvl7pPr>
            <a:lvl8pPr marL="10079660" indent="0" algn="ctr">
              <a:buNone/>
              <a:defRPr sz="5039"/>
            </a:lvl8pPr>
            <a:lvl9pPr marL="11519611" indent="0" algn="ctr">
              <a:buNone/>
              <a:defRPr sz="5039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806F-14D6-473B-A3B5-8FC8AA19668D}" type="datetimeFigureOut">
              <a:rPr lang="ko-KR" altLang="en-US" smtClean="0"/>
              <a:t>2023-11-13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52CD-0A3A-45F0-A199-3E20929BE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1013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806F-14D6-473B-A3B5-8FC8AA19668D}" type="datetimeFigureOut">
              <a:rPr lang="ko-KR" altLang="en-US" smtClean="0"/>
              <a:t>2023-11-13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52CD-0A3A-45F0-A199-3E20929BE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92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5384888"/>
            <a:ext cx="27944386" cy="8984801"/>
          </a:xfrm>
        </p:spPr>
        <p:txBody>
          <a:bodyPr anchor="b"/>
          <a:lstStyle>
            <a:lvl1pPr>
              <a:defRPr sz="1889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14454688"/>
            <a:ext cx="27944386" cy="4724895"/>
          </a:xfrm>
        </p:spPr>
        <p:txBody>
          <a:bodyPr/>
          <a:lstStyle>
            <a:lvl1pPr marL="0" indent="0">
              <a:buNone/>
              <a:defRPr sz="7559">
                <a:solidFill>
                  <a:schemeClr val="tx1"/>
                </a:solidFill>
              </a:defRPr>
            </a:lvl1pPr>
            <a:lvl2pPr marL="1439951" indent="0">
              <a:buNone/>
              <a:defRPr sz="6299">
                <a:solidFill>
                  <a:schemeClr val="tx1">
                    <a:tint val="75000"/>
                  </a:schemeClr>
                </a:solidFill>
              </a:defRPr>
            </a:lvl2pPr>
            <a:lvl3pPr marL="287990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3pPr>
            <a:lvl4pPr marL="4319854" indent="0">
              <a:buNone/>
              <a:defRPr sz="5039">
                <a:solidFill>
                  <a:schemeClr val="tx1">
                    <a:tint val="75000"/>
                  </a:schemeClr>
                </a:solidFill>
              </a:defRPr>
            </a:lvl4pPr>
            <a:lvl5pPr marL="5759806" indent="0">
              <a:buNone/>
              <a:defRPr sz="5039">
                <a:solidFill>
                  <a:schemeClr val="tx1">
                    <a:tint val="75000"/>
                  </a:schemeClr>
                </a:solidFill>
              </a:defRPr>
            </a:lvl5pPr>
            <a:lvl6pPr marL="7199757" indent="0">
              <a:buNone/>
              <a:defRPr sz="5039">
                <a:solidFill>
                  <a:schemeClr val="tx1">
                    <a:tint val="75000"/>
                  </a:schemeClr>
                </a:solidFill>
              </a:defRPr>
            </a:lvl6pPr>
            <a:lvl7pPr marL="8639708" indent="0">
              <a:buNone/>
              <a:defRPr sz="5039">
                <a:solidFill>
                  <a:schemeClr val="tx1">
                    <a:tint val="75000"/>
                  </a:schemeClr>
                </a:solidFill>
              </a:defRPr>
            </a:lvl7pPr>
            <a:lvl8pPr marL="10079660" indent="0">
              <a:buNone/>
              <a:defRPr sz="5039">
                <a:solidFill>
                  <a:schemeClr val="tx1">
                    <a:tint val="75000"/>
                  </a:schemeClr>
                </a:solidFill>
              </a:defRPr>
            </a:lvl8pPr>
            <a:lvl9pPr marL="11519611" indent="0">
              <a:buNone/>
              <a:defRPr sz="503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806F-14D6-473B-A3B5-8FC8AA19668D}" type="datetimeFigureOut">
              <a:rPr lang="ko-KR" altLang="en-US" smtClean="0"/>
              <a:t>2023-11-13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52CD-0A3A-45F0-A199-3E20929BE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386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5749874"/>
            <a:ext cx="13769697" cy="137047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5749874"/>
            <a:ext cx="13769697" cy="137047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806F-14D6-473B-A3B5-8FC8AA19668D}" type="datetimeFigureOut">
              <a:rPr lang="ko-KR" altLang="en-US" smtClean="0"/>
              <a:t>2023-11-13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52CD-0A3A-45F0-A199-3E20929BE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0906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1149979"/>
            <a:ext cx="27944386" cy="417491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5294885"/>
            <a:ext cx="13706415" cy="2594941"/>
          </a:xfrm>
        </p:spPr>
        <p:txBody>
          <a:bodyPr anchor="b"/>
          <a:lstStyle>
            <a:lvl1pPr marL="0" indent="0">
              <a:buNone/>
              <a:defRPr sz="7559" b="1"/>
            </a:lvl1pPr>
            <a:lvl2pPr marL="1439951" indent="0">
              <a:buNone/>
              <a:defRPr sz="6299" b="1"/>
            </a:lvl2pPr>
            <a:lvl3pPr marL="2879903" indent="0">
              <a:buNone/>
              <a:defRPr sz="5669" b="1"/>
            </a:lvl3pPr>
            <a:lvl4pPr marL="4319854" indent="0">
              <a:buNone/>
              <a:defRPr sz="5039" b="1"/>
            </a:lvl4pPr>
            <a:lvl5pPr marL="5759806" indent="0">
              <a:buNone/>
              <a:defRPr sz="5039" b="1"/>
            </a:lvl5pPr>
            <a:lvl6pPr marL="7199757" indent="0">
              <a:buNone/>
              <a:defRPr sz="5039" b="1"/>
            </a:lvl6pPr>
            <a:lvl7pPr marL="8639708" indent="0">
              <a:buNone/>
              <a:defRPr sz="5039" b="1"/>
            </a:lvl7pPr>
            <a:lvl8pPr marL="10079660" indent="0">
              <a:buNone/>
              <a:defRPr sz="5039" b="1"/>
            </a:lvl8pPr>
            <a:lvl9pPr marL="11519611" indent="0">
              <a:buNone/>
              <a:defRPr sz="5039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7889827"/>
            <a:ext cx="13706415" cy="1160474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5294885"/>
            <a:ext cx="13773917" cy="2594941"/>
          </a:xfrm>
        </p:spPr>
        <p:txBody>
          <a:bodyPr anchor="b"/>
          <a:lstStyle>
            <a:lvl1pPr marL="0" indent="0">
              <a:buNone/>
              <a:defRPr sz="7559" b="1"/>
            </a:lvl1pPr>
            <a:lvl2pPr marL="1439951" indent="0">
              <a:buNone/>
              <a:defRPr sz="6299" b="1"/>
            </a:lvl2pPr>
            <a:lvl3pPr marL="2879903" indent="0">
              <a:buNone/>
              <a:defRPr sz="5669" b="1"/>
            </a:lvl3pPr>
            <a:lvl4pPr marL="4319854" indent="0">
              <a:buNone/>
              <a:defRPr sz="5039" b="1"/>
            </a:lvl4pPr>
            <a:lvl5pPr marL="5759806" indent="0">
              <a:buNone/>
              <a:defRPr sz="5039" b="1"/>
            </a:lvl5pPr>
            <a:lvl6pPr marL="7199757" indent="0">
              <a:buNone/>
              <a:defRPr sz="5039" b="1"/>
            </a:lvl6pPr>
            <a:lvl7pPr marL="8639708" indent="0">
              <a:buNone/>
              <a:defRPr sz="5039" b="1"/>
            </a:lvl7pPr>
            <a:lvl8pPr marL="10079660" indent="0">
              <a:buNone/>
              <a:defRPr sz="5039" b="1"/>
            </a:lvl8pPr>
            <a:lvl9pPr marL="11519611" indent="0">
              <a:buNone/>
              <a:defRPr sz="5039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7889827"/>
            <a:ext cx="13773917" cy="1160474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806F-14D6-473B-A3B5-8FC8AA19668D}" type="datetimeFigureOut">
              <a:rPr lang="ko-KR" altLang="en-US" smtClean="0"/>
              <a:t>2023-11-13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52CD-0A3A-45F0-A199-3E20929BE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5055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806F-14D6-473B-A3B5-8FC8AA19668D}" type="datetimeFigureOut">
              <a:rPr lang="ko-KR" altLang="en-US" smtClean="0"/>
              <a:t>2023-11-13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52CD-0A3A-45F0-A199-3E20929BE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9987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806F-14D6-473B-A3B5-8FC8AA19668D}" type="datetimeFigureOut">
              <a:rPr lang="ko-KR" altLang="en-US" smtClean="0"/>
              <a:t>2023-11-13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52CD-0A3A-45F0-A199-3E20929BE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0251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1439968"/>
            <a:ext cx="10449614" cy="5039889"/>
          </a:xfrm>
        </p:spPr>
        <p:txBody>
          <a:bodyPr anchor="b"/>
          <a:lstStyle>
            <a:lvl1pPr>
              <a:defRPr sz="10078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3109937"/>
            <a:ext cx="16402140" cy="15349662"/>
          </a:xfrm>
        </p:spPr>
        <p:txBody>
          <a:bodyPr/>
          <a:lstStyle>
            <a:lvl1pPr>
              <a:defRPr sz="10078"/>
            </a:lvl1pPr>
            <a:lvl2pPr>
              <a:defRPr sz="8819"/>
            </a:lvl2pPr>
            <a:lvl3pPr>
              <a:defRPr sz="7559"/>
            </a:lvl3pPr>
            <a:lvl4pPr>
              <a:defRPr sz="6299"/>
            </a:lvl4pPr>
            <a:lvl5pPr>
              <a:defRPr sz="6299"/>
            </a:lvl5pPr>
            <a:lvl6pPr>
              <a:defRPr sz="6299"/>
            </a:lvl6pPr>
            <a:lvl7pPr>
              <a:defRPr sz="6299"/>
            </a:lvl7pPr>
            <a:lvl8pPr>
              <a:defRPr sz="6299"/>
            </a:lvl8pPr>
            <a:lvl9pPr>
              <a:defRPr sz="6299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6479857"/>
            <a:ext cx="10449614" cy="12004738"/>
          </a:xfrm>
        </p:spPr>
        <p:txBody>
          <a:bodyPr/>
          <a:lstStyle>
            <a:lvl1pPr marL="0" indent="0">
              <a:buNone/>
              <a:defRPr sz="5039"/>
            </a:lvl1pPr>
            <a:lvl2pPr marL="1439951" indent="0">
              <a:buNone/>
              <a:defRPr sz="4409"/>
            </a:lvl2pPr>
            <a:lvl3pPr marL="2879903" indent="0">
              <a:buNone/>
              <a:defRPr sz="3779"/>
            </a:lvl3pPr>
            <a:lvl4pPr marL="4319854" indent="0">
              <a:buNone/>
              <a:defRPr sz="3150"/>
            </a:lvl4pPr>
            <a:lvl5pPr marL="5759806" indent="0">
              <a:buNone/>
              <a:defRPr sz="3150"/>
            </a:lvl5pPr>
            <a:lvl6pPr marL="7199757" indent="0">
              <a:buNone/>
              <a:defRPr sz="3150"/>
            </a:lvl6pPr>
            <a:lvl7pPr marL="8639708" indent="0">
              <a:buNone/>
              <a:defRPr sz="3150"/>
            </a:lvl7pPr>
            <a:lvl8pPr marL="10079660" indent="0">
              <a:buNone/>
              <a:defRPr sz="3150"/>
            </a:lvl8pPr>
            <a:lvl9pPr marL="11519611" indent="0">
              <a:buNone/>
              <a:defRPr sz="31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806F-14D6-473B-A3B5-8FC8AA19668D}" type="datetimeFigureOut">
              <a:rPr lang="ko-KR" altLang="en-US" smtClean="0"/>
              <a:t>2023-11-13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52CD-0A3A-45F0-A199-3E20929BE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741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1439968"/>
            <a:ext cx="10449614" cy="5039889"/>
          </a:xfrm>
        </p:spPr>
        <p:txBody>
          <a:bodyPr anchor="b"/>
          <a:lstStyle>
            <a:lvl1pPr>
              <a:defRPr sz="10078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3109937"/>
            <a:ext cx="16402140" cy="15349662"/>
          </a:xfrm>
        </p:spPr>
        <p:txBody>
          <a:bodyPr anchor="t"/>
          <a:lstStyle>
            <a:lvl1pPr marL="0" indent="0">
              <a:buNone/>
              <a:defRPr sz="10078"/>
            </a:lvl1pPr>
            <a:lvl2pPr marL="1439951" indent="0">
              <a:buNone/>
              <a:defRPr sz="8819"/>
            </a:lvl2pPr>
            <a:lvl3pPr marL="2879903" indent="0">
              <a:buNone/>
              <a:defRPr sz="7559"/>
            </a:lvl3pPr>
            <a:lvl4pPr marL="4319854" indent="0">
              <a:buNone/>
              <a:defRPr sz="6299"/>
            </a:lvl4pPr>
            <a:lvl5pPr marL="5759806" indent="0">
              <a:buNone/>
              <a:defRPr sz="6299"/>
            </a:lvl5pPr>
            <a:lvl6pPr marL="7199757" indent="0">
              <a:buNone/>
              <a:defRPr sz="6299"/>
            </a:lvl6pPr>
            <a:lvl7pPr marL="8639708" indent="0">
              <a:buNone/>
              <a:defRPr sz="6299"/>
            </a:lvl7pPr>
            <a:lvl8pPr marL="10079660" indent="0">
              <a:buNone/>
              <a:defRPr sz="6299"/>
            </a:lvl8pPr>
            <a:lvl9pPr marL="11519611" indent="0">
              <a:buNone/>
              <a:defRPr sz="6299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6479857"/>
            <a:ext cx="10449614" cy="12004738"/>
          </a:xfrm>
        </p:spPr>
        <p:txBody>
          <a:bodyPr/>
          <a:lstStyle>
            <a:lvl1pPr marL="0" indent="0">
              <a:buNone/>
              <a:defRPr sz="5039"/>
            </a:lvl1pPr>
            <a:lvl2pPr marL="1439951" indent="0">
              <a:buNone/>
              <a:defRPr sz="4409"/>
            </a:lvl2pPr>
            <a:lvl3pPr marL="2879903" indent="0">
              <a:buNone/>
              <a:defRPr sz="3779"/>
            </a:lvl3pPr>
            <a:lvl4pPr marL="4319854" indent="0">
              <a:buNone/>
              <a:defRPr sz="3150"/>
            </a:lvl4pPr>
            <a:lvl5pPr marL="5759806" indent="0">
              <a:buNone/>
              <a:defRPr sz="3150"/>
            </a:lvl5pPr>
            <a:lvl6pPr marL="7199757" indent="0">
              <a:buNone/>
              <a:defRPr sz="3150"/>
            </a:lvl6pPr>
            <a:lvl7pPr marL="8639708" indent="0">
              <a:buNone/>
              <a:defRPr sz="3150"/>
            </a:lvl7pPr>
            <a:lvl8pPr marL="10079660" indent="0">
              <a:buNone/>
              <a:defRPr sz="3150"/>
            </a:lvl8pPr>
            <a:lvl9pPr marL="11519611" indent="0">
              <a:buNone/>
              <a:defRPr sz="31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806F-14D6-473B-A3B5-8FC8AA19668D}" type="datetimeFigureOut">
              <a:rPr lang="ko-KR" altLang="en-US" smtClean="0"/>
              <a:t>2023-11-13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52CD-0A3A-45F0-A199-3E20929BE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7304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806F-14D6-473B-A3B5-8FC8AA19668D}" type="datetimeFigureOut">
              <a:rPr lang="ko-KR" altLang="en-US" smtClean="0"/>
              <a:t>2023-11-13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52CD-0A3A-45F0-A199-3E20929BE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5936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1149975"/>
            <a:ext cx="6986096" cy="1830459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1149975"/>
            <a:ext cx="20553298" cy="1830459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806F-14D6-473B-A3B5-8FC8AA19668D}" type="datetimeFigureOut">
              <a:rPr lang="ko-KR" altLang="en-US" smtClean="0"/>
              <a:t>2023-11-13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52CD-0A3A-45F0-A199-3E20929BE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8607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1149979"/>
            <a:ext cx="27944386" cy="41749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5749874"/>
            <a:ext cx="27944386" cy="13704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20019564"/>
            <a:ext cx="7289840" cy="1149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1806F-14D6-473B-A3B5-8FC8AA19668D}" type="datetimeFigureOut">
              <a:rPr lang="ko-KR" altLang="en-US" smtClean="0"/>
              <a:t>2023-11-13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20019564"/>
            <a:ext cx="10934760" cy="1149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20019564"/>
            <a:ext cx="7289840" cy="1149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F852CD-0A3A-45F0-A199-3E20929BE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46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2879903" rtl="0" eaLnBrk="1" latinLnBrk="1" hangingPunct="1">
        <a:lnSpc>
          <a:spcPct val="90000"/>
        </a:lnSpc>
        <a:spcBef>
          <a:spcPct val="0"/>
        </a:spcBef>
        <a:buNone/>
        <a:defRPr sz="1385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19976" indent="-719976" algn="l" defTabSz="2879903" rtl="0" eaLnBrk="1" latinLnBrk="1" hangingPunct="1">
        <a:lnSpc>
          <a:spcPct val="90000"/>
        </a:lnSpc>
        <a:spcBef>
          <a:spcPts val="3150"/>
        </a:spcBef>
        <a:buFont typeface="Arial" panose="020B0604020202020204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159927" indent="-719976" algn="l" defTabSz="2879903" rtl="0" eaLnBrk="1" latinLnBrk="1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7559" kern="1200">
          <a:solidFill>
            <a:schemeClr val="tx1"/>
          </a:solidFill>
          <a:latin typeface="+mn-lt"/>
          <a:ea typeface="+mn-ea"/>
          <a:cs typeface="+mn-cs"/>
        </a:defRPr>
      </a:lvl2pPr>
      <a:lvl3pPr marL="3599879" indent="-719976" algn="l" defTabSz="2879903" rtl="0" eaLnBrk="1" latinLnBrk="1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6299" kern="1200">
          <a:solidFill>
            <a:schemeClr val="tx1"/>
          </a:solidFill>
          <a:latin typeface="+mn-lt"/>
          <a:ea typeface="+mn-ea"/>
          <a:cs typeface="+mn-cs"/>
        </a:defRPr>
      </a:lvl3pPr>
      <a:lvl4pPr marL="5039830" indent="-719976" algn="l" defTabSz="2879903" rtl="0" eaLnBrk="1" latinLnBrk="1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6479781" indent="-719976" algn="l" defTabSz="2879903" rtl="0" eaLnBrk="1" latinLnBrk="1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919733" indent="-719976" algn="l" defTabSz="2879903" rtl="0" eaLnBrk="1" latinLnBrk="1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9359684" indent="-719976" algn="l" defTabSz="2879903" rtl="0" eaLnBrk="1" latinLnBrk="1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799636" indent="-719976" algn="l" defTabSz="2879903" rtl="0" eaLnBrk="1" latinLnBrk="1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2239587" indent="-719976" algn="l" defTabSz="2879903" rtl="0" eaLnBrk="1" latinLnBrk="1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79903" rtl="0" eaLnBrk="1" latinLnBrk="1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1pPr>
      <a:lvl2pPr marL="1439951" algn="l" defTabSz="2879903" rtl="0" eaLnBrk="1" latinLnBrk="1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879903" algn="l" defTabSz="2879903" rtl="0" eaLnBrk="1" latinLnBrk="1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3pPr>
      <a:lvl4pPr marL="4319854" algn="l" defTabSz="2879903" rtl="0" eaLnBrk="1" latinLnBrk="1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5759806" algn="l" defTabSz="2879903" rtl="0" eaLnBrk="1" latinLnBrk="1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199757" algn="l" defTabSz="2879903" rtl="0" eaLnBrk="1" latinLnBrk="1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8639708" algn="l" defTabSz="2879903" rtl="0" eaLnBrk="1" latinLnBrk="1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079660" algn="l" defTabSz="2879903" rtl="0" eaLnBrk="1" latinLnBrk="1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1519611" algn="l" defTabSz="2879903" rtl="0" eaLnBrk="1" latinLnBrk="1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14"/>
          <p:cNvSpPr>
            <a:spLocks noChangeArrowheads="1"/>
          </p:cNvSpPr>
          <p:nvPr/>
        </p:nvSpPr>
        <p:spPr bwMode="auto">
          <a:xfrm>
            <a:off x="1800668" y="537274"/>
            <a:ext cx="283482" cy="87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40338" tIns="70169" rIns="140338" bIns="70169" anchor="ctr">
            <a:spAutoFit/>
          </a:bodyPr>
          <a:lstStyle/>
          <a:p>
            <a:endParaRPr lang="ko-KR" altLang="en-US" sz="4762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16858446" y="3825325"/>
            <a:ext cx="10543474" cy="3628071"/>
          </a:xfrm>
          <a:prstGeom prst="rect">
            <a:avLst/>
          </a:prstGeom>
        </p:spPr>
        <p:txBody>
          <a:bodyPr lIns="140338" tIns="70169" rIns="140338" bIns="70169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577448">
              <a:spcBef>
                <a:spcPct val="50000"/>
              </a:spcBef>
              <a:defRPr/>
            </a:pPr>
            <a:endParaRPr lang="en-US" altLang="ko-KR" sz="16844" b="1" kern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Y울릉도M" pitchFamily="18" charset="-127"/>
              <a:ea typeface="HY울릉도M" pitchFamily="18" charset="-127"/>
              <a:cs typeface="+mj-cs"/>
            </a:endParaRPr>
          </a:p>
        </p:txBody>
      </p:sp>
      <p:sp>
        <p:nvSpPr>
          <p:cNvPr id="18" name="Rectangle 3"/>
          <p:cNvSpPr txBox="1">
            <a:spLocks noChangeArrowheads="1"/>
          </p:cNvSpPr>
          <p:nvPr/>
        </p:nvSpPr>
        <p:spPr bwMode="auto">
          <a:xfrm>
            <a:off x="4547868" y="7831757"/>
            <a:ext cx="24386534" cy="3360928"/>
          </a:xfrm>
          <a:prstGeom prst="rect">
            <a:avLst/>
          </a:prstGeom>
        </p:spPr>
        <p:txBody>
          <a:bodyPr lIns="140338" tIns="70169" rIns="140338" bIns="70169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577448">
              <a:spcBef>
                <a:spcPct val="50000"/>
              </a:spcBef>
              <a:defRPr/>
            </a:pPr>
            <a:endParaRPr lang="en-US" altLang="ko-KR" sz="20703" b="1" kern="0" spc="-23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Y울릉도M" pitchFamily="18" charset="-127"/>
              <a:ea typeface="HY울릉도M" pitchFamily="18" charset="-127"/>
              <a:cs typeface="+mj-cs"/>
            </a:endParaRPr>
          </a:p>
        </p:txBody>
      </p:sp>
      <p:sp>
        <p:nvSpPr>
          <p:cNvPr id="15" name="Text Box 5">
            <a:extLst>
              <a:ext uri="{FF2B5EF4-FFF2-40B4-BE49-F238E27FC236}">
                <a16:creationId xmlns:a16="http://schemas.microsoft.com/office/drawing/2014/main" id="{C7C18669-EE54-4AA7-9ED6-E82C208CE7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140" y="2419981"/>
            <a:ext cx="31361008" cy="18235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16000" b="1" kern="10" spc="-400" dirty="0">
                <a:ln w="9525">
                  <a:noFill/>
                  <a:round/>
                  <a:headEnd/>
                  <a:tailEnd/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2024</a:t>
            </a:r>
            <a:r>
              <a:rPr lang="ko-KR" altLang="en-US" sz="16000" b="1" kern="10" spc="-400" dirty="0">
                <a:ln w="9525">
                  <a:noFill/>
                  <a:round/>
                  <a:headEnd/>
                  <a:tailEnd/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학년도 대학수학능력시험일</a:t>
            </a:r>
            <a:endParaRPr lang="en-US" altLang="ko-KR" sz="16000" b="1" kern="10" spc="-400" dirty="0">
              <a:ln w="9525">
                <a:noFill/>
                <a:round/>
                <a:headEnd/>
                <a:tailEnd/>
              </a:ln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6000" b="1" kern="10" spc="-400" dirty="0">
                <a:ln w="9525">
                  <a:noFill/>
                  <a:round/>
                  <a:headEnd/>
                  <a:tailEnd/>
                </a:ln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근무시간 조정 안내</a:t>
            </a:r>
            <a:endParaRPr lang="en-US" altLang="ko-KR" sz="16000" b="1" kern="10" spc="-400" dirty="0">
              <a:ln w="9525">
                <a:noFill/>
                <a:round/>
                <a:headEnd/>
                <a:tailEnd/>
              </a:ln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8000" b="1" kern="10" spc="-400" dirty="0">
              <a:ln w="9525">
                <a:noFill/>
                <a:round/>
                <a:headEnd/>
                <a:tailEnd/>
              </a:ln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8000" b="1" kern="10" spc="-400" dirty="0">
                <a:ln w="9525">
                  <a:noFill/>
                  <a:round/>
                  <a:headEnd/>
                  <a:tailEnd/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2024</a:t>
            </a:r>
            <a:r>
              <a:rPr lang="ko-KR" altLang="en-US" sz="8000" b="1" kern="10" spc="-400" dirty="0">
                <a:ln w="9525">
                  <a:noFill/>
                  <a:round/>
                  <a:headEnd/>
                  <a:tailEnd/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학년도 대학수학능력시험이 </a:t>
            </a:r>
            <a:r>
              <a:rPr lang="ko-KR" altLang="en-US" sz="8000" b="1" kern="10" spc="-400" dirty="0" err="1">
                <a:ln w="9525">
                  <a:noFill/>
                  <a:round/>
                  <a:headEnd/>
                  <a:tailEnd/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치러짐에</a:t>
            </a:r>
            <a:r>
              <a:rPr lang="ko-KR" altLang="en-US" sz="8000" b="1" kern="10" spc="-400" dirty="0">
                <a:ln w="9525">
                  <a:noFill/>
                  <a:round/>
                  <a:headEnd/>
                  <a:tailEnd/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 따라</a:t>
            </a:r>
            <a:endParaRPr lang="en-US" altLang="ko-KR" sz="8000" b="1" kern="10" spc="-400" dirty="0">
              <a:ln w="9525">
                <a:noFill/>
                <a:round/>
                <a:headEnd/>
                <a:tailEnd/>
              </a:ln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8000" b="1" kern="10" spc="-400" dirty="0">
                <a:ln w="9525">
                  <a:noFill/>
                  <a:round/>
                  <a:headEnd/>
                  <a:tailEnd/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수험생의 편의 및 원활한 교통소통을 위하여</a:t>
            </a:r>
            <a:endParaRPr lang="en-US" altLang="ko-KR" sz="8000" b="1" kern="10" spc="-400" dirty="0">
              <a:ln w="9525">
                <a:noFill/>
                <a:round/>
                <a:headEnd/>
                <a:tailEnd/>
              </a:ln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8000" b="1" kern="10" spc="-400" dirty="0" err="1">
                <a:ln w="9525">
                  <a:noFill/>
                  <a:round/>
                  <a:headEnd/>
                  <a:tailEnd/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검단동행정복지센터의</a:t>
            </a:r>
            <a:r>
              <a:rPr lang="ko-KR" altLang="en-US" sz="8000" b="1" kern="10" spc="-400" dirty="0">
                <a:ln w="9525">
                  <a:noFill/>
                  <a:round/>
                  <a:headEnd/>
                  <a:tailEnd/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 근무시작 시간이 조정됩니다</a:t>
            </a:r>
            <a:endParaRPr lang="en-US" altLang="ko-KR" sz="16000" b="1" kern="10" spc="-400" dirty="0">
              <a:ln w="9525">
                <a:noFill/>
                <a:round/>
                <a:headEnd/>
                <a:tailEnd/>
              </a:ln>
              <a:solidFill>
                <a:srgbClr val="E74F56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8800" b="1" kern="10" spc="-400" dirty="0">
              <a:ln w="9525">
                <a:noFill/>
                <a:round/>
                <a:headEnd/>
                <a:tailEnd/>
              </a:ln>
              <a:solidFill>
                <a:srgbClr val="E74F56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8800" b="1" kern="10" spc="-400" dirty="0">
                <a:ln w="9525">
                  <a:noFill/>
                  <a:round/>
                  <a:headEnd/>
                  <a:tailEnd/>
                </a:ln>
                <a:solidFill>
                  <a:srgbClr val="E74F5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조정일자 </a:t>
            </a:r>
            <a:r>
              <a:rPr lang="en-US" altLang="ko-KR" sz="8800" b="1" kern="10" spc="-400" dirty="0">
                <a:ln w="9525">
                  <a:noFill/>
                  <a:round/>
                  <a:headEnd/>
                  <a:tailEnd/>
                </a:ln>
                <a:solidFill>
                  <a:srgbClr val="E74F5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2023</a:t>
            </a:r>
            <a:r>
              <a:rPr lang="ko-KR" altLang="en-US" sz="8800" b="1" kern="10" spc="-400" dirty="0">
                <a:ln w="9525">
                  <a:noFill/>
                  <a:round/>
                  <a:headEnd/>
                  <a:tailEnd/>
                </a:ln>
                <a:solidFill>
                  <a:srgbClr val="E74F5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8800" b="1" kern="10" spc="-400" dirty="0">
                <a:ln w="9525">
                  <a:noFill/>
                  <a:round/>
                  <a:headEnd/>
                  <a:tailEnd/>
                </a:ln>
                <a:solidFill>
                  <a:srgbClr val="E74F5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11</a:t>
            </a:r>
            <a:r>
              <a:rPr lang="ko-KR" altLang="en-US" sz="8800" b="1" kern="10" spc="-400" dirty="0">
                <a:ln w="9525">
                  <a:noFill/>
                  <a:round/>
                  <a:headEnd/>
                  <a:tailEnd/>
                </a:ln>
                <a:solidFill>
                  <a:srgbClr val="E74F5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8800" b="1" kern="10" spc="-400" dirty="0">
                <a:ln w="9525">
                  <a:noFill/>
                  <a:round/>
                  <a:headEnd/>
                  <a:tailEnd/>
                </a:ln>
                <a:solidFill>
                  <a:srgbClr val="E74F5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16</a:t>
            </a:r>
            <a:r>
              <a:rPr lang="ko-KR" altLang="en-US" sz="8800" b="1" kern="10" spc="-400" dirty="0">
                <a:ln w="9525">
                  <a:noFill/>
                  <a:round/>
                  <a:headEnd/>
                  <a:tailEnd/>
                </a:ln>
                <a:solidFill>
                  <a:srgbClr val="E74F5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en-US" altLang="ko-KR" sz="8800" b="1" kern="10" spc="-400" dirty="0">
                <a:ln w="9525">
                  <a:noFill/>
                  <a:round/>
                  <a:headEnd/>
                  <a:tailEnd/>
                </a:ln>
                <a:solidFill>
                  <a:srgbClr val="E74F5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8800" b="1" kern="10" spc="-400" dirty="0">
                <a:ln w="9525">
                  <a:noFill/>
                  <a:round/>
                  <a:headEnd/>
                  <a:tailEnd/>
                </a:ln>
                <a:solidFill>
                  <a:srgbClr val="E74F5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</a:t>
            </a:r>
            <a:r>
              <a:rPr lang="en-US" altLang="ko-KR" sz="8800" b="1" kern="10" spc="-400" dirty="0">
                <a:ln w="9525">
                  <a:noFill/>
                  <a:round/>
                  <a:headEnd/>
                  <a:tailEnd/>
                </a:ln>
                <a:solidFill>
                  <a:srgbClr val="E74F5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8800" b="1" kern="10" spc="-400" dirty="0">
                <a:ln w="9525">
                  <a:noFill/>
                  <a:round/>
                  <a:headEnd/>
                  <a:tailEnd/>
                </a:ln>
                <a:solidFill>
                  <a:srgbClr val="E74F5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조정시간 </a:t>
            </a:r>
            <a:r>
              <a:rPr lang="en-US" altLang="ko-KR" sz="8800" b="1" kern="10" spc="-400" dirty="0">
                <a:ln w="9525">
                  <a:noFill/>
                  <a:round/>
                  <a:headEnd/>
                  <a:tailEnd/>
                </a:ln>
                <a:solidFill>
                  <a:srgbClr val="E74F5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09:00</a:t>
            </a:r>
            <a:r>
              <a:rPr lang="ko-KR" altLang="en-US" sz="8800" b="1" kern="10" spc="-400" dirty="0">
                <a:ln w="9525">
                  <a:noFill/>
                  <a:round/>
                  <a:headEnd/>
                  <a:tailEnd/>
                </a:ln>
                <a:solidFill>
                  <a:srgbClr val="E74F5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8800" b="1" kern="10" spc="-400" dirty="0">
                <a:ln w="9525">
                  <a:noFill/>
                  <a:round/>
                  <a:headEnd/>
                  <a:tailEnd/>
                </a:ln>
                <a:solidFill>
                  <a:srgbClr val="E74F5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10:00</a:t>
            </a:r>
            <a:r>
              <a:rPr lang="ko-KR" altLang="en-US" sz="8800" b="1" kern="10" spc="-400" dirty="0">
                <a:ln w="9525">
                  <a:noFill/>
                  <a:round/>
                  <a:headEnd/>
                  <a:tailEnd/>
                </a:ln>
                <a:solidFill>
                  <a:srgbClr val="E74F5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근무시작 시간 변경</a:t>
            </a:r>
            <a:endParaRPr lang="en-US" altLang="ko-KR" sz="8800" b="1" kern="10" spc="-400" dirty="0">
              <a:ln w="9525">
                <a:noFill/>
                <a:round/>
                <a:headEnd/>
                <a:tailEnd/>
              </a:ln>
              <a:solidFill>
                <a:srgbClr val="E74F56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121A1A48-14C1-3303-D405-92D387165A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591" b="5548"/>
          <a:stretch/>
        </p:blipFill>
        <p:spPr>
          <a:xfrm>
            <a:off x="25707357" y="10537083"/>
            <a:ext cx="6691338" cy="1099904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0F13BB95-3AF6-C9FB-6DFC-355B4142F8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5559" y="84351"/>
            <a:ext cx="9453544" cy="2158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7125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</TotalTime>
  <Words>49</Words>
  <Application>Microsoft Office PowerPoint</Application>
  <PresentationFormat>사용자 지정</PresentationFormat>
  <Paragraphs>11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HY신명조</vt:lpstr>
      <vt:lpstr>HY울릉도M</vt:lpstr>
      <vt:lpstr>돋움,한컴돋움</vt:lpstr>
      <vt:lpstr>맑은 고딕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18</cp:revision>
  <cp:lastPrinted>2023-11-10T02:32:32Z</cp:lastPrinted>
  <dcterms:created xsi:type="dcterms:W3CDTF">2023-03-10T04:47:31Z</dcterms:created>
  <dcterms:modified xsi:type="dcterms:W3CDTF">2023-11-13T11:42:07Z</dcterms:modified>
</cp:coreProperties>
</file>