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"/>
  </p:notesMasterIdLst>
  <p:sldIdLst>
    <p:sldId id="266" r:id="rId2"/>
  </p:sldIdLst>
  <p:sldSz cx="9906000" cy="6858000" type="A4"/>
  <p:notesSz cx="6807200" cy="9939338"/>
  <p:embeddedFontLst>
    <p:embeddedFont>
      <p:font typeface="Gmarket Sans Bold" panose="020B0600000101010101" charset="-127"/>
      <p:bold r:id="rId4"/>
    </p:embeddedFont>
    <p:embeddedFont>
      <p:font typeface="Pretendard Bold" panose="020B0600000101010101" charset="-127"/>
      <p:bold r:id="rId5"/>
    </p:embeddedFont>
    <p:embeddedFont>
      <p:font typeface="Pretendard SemiBold" panose="020B0600000101010101" charset="-127"/>
      <p:bold r:id="rId6"/>
    </p:embeddedFont>
    <p:embeddedFont>
      <p:font typeface="맑은 고딕" panose="020B0503020000020004" pitchFamily="50" charset="-127"/>
      <p:regular r:id="rId7"/>
      <p:bold r:id="rId8"/>
    </p:embeddedFont>
  </p:embeddedFontLst>
  <p:defaultTextStyle>
    <a:defPPr>
      <a:defRPr lang="en-US"/>
    </a:defPPr>
    <a:lvl1pPr marL="0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1pPr>
    <a:lvl2pPr marL="308656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2pPr>
    <a:lvl3pPr marL="617311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3pPr>
    <a:lvl4pPr marL="925967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4pPr>
    <a:lvl5pPr marL="1234623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5pPr>
    <a:lvl6pPr marL="1543279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6pPr>
    <a:lvl7pPr marL="1851934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7pPr>
    <a:lvl8pPr marL="2160590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8pPr>
    <a:lvl9pPr marL="2469246" algn="l" defTabSz="617311" rtl="0" eaLnBrk="1" latinLnBrk="0" hangingPunct="1">
      <a:defRPr sz="121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1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6" autoAdjust="0"/>
    <p:restoredTop sz="94622" autoAdjust="0"/>
  </p:normalViewPr>
  <p:slideViewPr>
    <p:cSldViewPr>
      <p:cViewPr varScale="1">
        <p:scale>
          <a:sx n="104" d="100"/>
          <a:sy n="104" d="100"/>
        </p:scale>
        <p:origin x="1716" y="114"/>
      </p:cViewPr>
      <p:guideLst>
        <p:guide orient="horz" pos="1525"/>
        <p:guide pos="18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heme" Target="theme/theme1.xml"/><Relationship Id="rId5" Type="http://schemas.openxmlformats.org/officeDocument/2006/relationships/font" Target="fonts/font2.fntdata"/><Relationship Id="rId10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87DF5-16EB-40A3-B9BF-AC6DF930A983}" type="datetimeFigureOut">
              <a:rPr lang="ko-KR" altLang="en-US" smtClean="0"/>
              <a:t>2026-08-14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3013"/>
            <a:ext cx="48450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19C1-2EC2-4F39-8267-2F20F81369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195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사각형: 둥근 모서리 126">
            <a:extLst>
              <a:ext uri="{FF2B5EF4-FFF2-40B4-BE49-F238E27FC236}">
                <a16:creationId xmlns:a16="http://schemas.microsoft.com/office/drawing/2014/main" id="{216177E9-0087-42A1-838F-32D66DE23949}"/>
              </a:ext>
            </a:extLst>
          </p:cNvPr>
          <p:cNvSpPr/>
          <p:nvPr userDrawn="1"/>
        </p:nvSpPr>
        <p:spPr>
          <a:xfrm>
            <a:off x="6782857" y="381000"/>
            <a:ext cx="2818343" cy="1328714"/>
          </a:xfrm>
          <a:prstGeom prst="roundRect">
            <a:avLst>
              <a:gd name="adj" fmla="val 1201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7" name="모서리가 둥근 직사각형 31">
            <a:extLst>
              <a:ext uri="{FF2B5EF4-FFF2-40B4-BE49-F238E27FC236}">
                <a16:creationId xmlns:a16="http://schemas.microsoft.com/office/drawing/2014/main" id="{A88A6965-327C-4CCD-943C-95914993ABD1}"/>
              </a:ext>
            </a:extLst>
          </p:cNvPr>
          <p:cNvSpPr/>
          <p:nvPr userDrawn="1"/>
        </p:nvSpPr>
        <p:spPr>
          <a:xfrm>
            <a:off x="5396244" y="445960"/>
            <a:ext cx="1087679" cy="113157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7A204380-A46F-46AE-8496-4A66DF440215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369471386"/>
              </p:ext>
            </p:extLst>
          </p:nvPr>
        </p:nvGraphicFramePr>
        <p:xfrm>
          <a:off x="370436" y="2003488"/>
          <a:ext cx="9240048" cy="4016312"/>
        </p:xfrm>
        <a:graphic>
          <a:graphicData uri="http://schemas.openxmlformats.org/drawingml/2006/table">
            <a:tbl>
              <a:tblPr/>
              <a:tblGrid>
                <a:gridCol w="129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3074614087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685539411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5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8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47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Pretendard SemiBold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050" dirty="0">
                        <a:latin typeface="Pretendard SemiBold" panose="020B0600000101010101" charset="-127"/>
                        <a:ea typeface="Pretendard SemiBold" panose="020B0600000101010101" charset="-127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TextBox 5">
            <a:extLst>
              <a:ext uri="{FF2B5EF4-FFF2-40B4-BE49-F238E27FC236}">
                <a16:creationId xmlns:a16="http://schemas.microsoft.com/office/drawing/2014/main" id="{117B5A84-47A8-4A42-BE6E-8BA60E641065}"/>
              </a:ext>
            </a:extLst>
          </p:cNvPr>
          <p:cNvSpPr txBox="1"/>
          <p:nvPr userDrawn="1"/>
        </p:nvSpPr>
        <p:spPr>
          <a:xfrm>
            <a:off x="2239256" y="6236773"/>
            <a:ext cx="5427489" cy="54502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기념품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재고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상황에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따라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조기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소진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있습니다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. </a:t>
            </a:r>
          </a:p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헌혈자분들의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너른 양해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부탁드립니다</a:t>
            </a:r>
            <a:r>
              <a:rPr lang="en-US" sz="1311" dirty="0">
                <a:solidFill>
                  <a:srgbClr val="000000"/>
                </a:solidFill>
                <a:latin typeface="Pretendard Bold"/>
              </a:rPr>
              <a:t>.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63A12F22-1A62-4D8F-8DF6-D4688715541C}"/>
              </a:ext>
            </a:extLst>
          </p:cNvPr>
          <p:cNvGrpSpPr/>
          <p:nvPr userDrawn="1"/>
        </p:nvGrpSpPr>
        <p:grpSpPr>
          <a:xfrm>
            <a:off x="411442" y="2057361"/>
            <a:ext cx="233082" cy="233082"/>
            <a:chOff x="6517982" y="719418"/>
            <a:chExt cx="233082" cy="233082"/>
          </a:xfrm>
        </p:grpSpPr>
        <p:pic>
          <p:nvPicPr>
            <p:cNvPr id="29" name="Picture 8">
              <a:extLst>
                <a:ext uri="{FF2B5EF4-FFF2-40B4-BE49-F238E27FC236}">
                  <a16:creationId xmlns:a16="http://schemas.microsoft.com/office/drawing/2014/main" id="{5F33109A-7248-4797-B1FE-F8888A4B40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30" name="TextBox 9">
              <a:extLst>
                <a:ext uri="{FF2B5EF4-FFF2-40B4-BE49-F238E27FC236}">
                  <a16:creationId xmlns:a16="http://schemas.microsoft.com/office/drawing/2014/main" id="{56DFAE38-F008-4BCD-A07D-EA8928B4C85A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6716BCEC-F82B-465A-89E5-83A34B968AD2}"/>
              </a:ext>
            </a:extLst>
          </p:cNvPr>
          <p:cNvGrpSpPr/>
          <p:nvPr userDrawn="1"/>
        </p:nvGrpSpPr>
        <p:grpSpPr>
          <a:xfrm>
            <a:off x="1681787" y="2057361"/>
            <a:ext cx="233082" cy="233082"/>
            <a:chOff x="6517982" y="719418"/>
            <a:chExt cx="233082" cy="233082"/>
          </a:xfrm>
        </p:grpSpPr>
        <p:pic>
          <p:nvPicPr>
            <p:cNvPr id="32" name="Picture 8">
              <a:extLst>
                <a:ext uri="{FF2B5EF4-FFF2-40B4-BE49-F238E27FC236}">
                  <a16:creationId xmlns:a16="http://schemas.microsoft.com/office/drawing/2014/main" id="{3A30DB99-EB76-4035-A9CA-DF11BF341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33" name="TextBox 9">
              <a:extLst>
                <a:ext uri="{FF2B5EF4-FFF2-40B4-BE49-F238E27FC236}">
                  <a16:creationId xmlns:a16="http://schemas.microsoft.com/office/drawing/2014/main" id="{8C97F844-A20F-4DA2-A97F-9B03D1424D1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3108D618-58D0-4BB3-AD81-7C138E82773D}"/>
              </a:ext>
            </a:extLst>
          </p:cNvPr>
          <p:cNvGrpSpPr/>
          <p:nvPr userDrawn="1"/>
        </p:nvGrpSpPr>
        <p:grpSpPr>
          <a:xfrm>
            <a:off x="3005555" y="2057361"/>
            <a:ext cx="233082" cy="233082"/>
            <a:chOff x="6517982" y="719418"/>
            <a:chExt cx="233082" cy="233082"/>
          </a:xfrm>
        </p:grpSpPr>
        <p:pic>
          <p:nvPicPr>
            <p:cNvPr id="35" name="Picture 8">
              <a:extLst>
                <a:ext uri="{FF2B5EF4-FFF2-40B4-BE49-F238E27FC236}">
                  <a16:creationId xmlns:a16="http://schemas.microsoft.com/office/drawing/2014/main" id="{343978A6-8FE6-45F7-A561-A7D92C1F6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36" name="TextBox 9">
              <a:extLst>
                <a:ext uri="{FF2B5EF4-FFF2-40B4-BE49-F238E27FC236}">
                  <a16:creationId xmlns:a16="http://schemas.microsoft.com/office/drawing/2014/main" id="{88C3839A-E096-4133-8D88-4951BF2CFE6A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93320ABE-33C1-438F-852C-9B47B5A037E7}"/>
              </a:ext>
            </a:extLst>
          </p:cNvPr>
          <p:cNvGrpSpPr/>
          <p:nvPr userDrawn="1"/>
        </p:nvGrpSpPr>
        <p:grpSpPr>
          <a:xfrm>
            <a:off x="411442" y="3384543"/>
            <a:ext cx="233082" cy="233082"/>
            <a:chOff x="6517982" y="719418"/>
            <a:chExt cx="233082" cy="233082"/>
          </a:xfrm>
        </p:grpSpPr>
        <p:pic>
          <p:nvPicPr>
            <p:cNvPr id="38" name="Picture 8">
              <a:extLst>
                <a:ext uri="{FF2B5EF4-FFF2-40B4-BE49-F238E27FC236}">
                  <a16:creationId xmlns:a16="http://schemas.microsoft.com/office/drawing/2014/main" id="{0D21E4ED-6B19-42C8-A2BF-8280692E0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39" name="TextBox 9">
              <a:extLst>
                <a:ext uri="{FF2B5EF4-FFF2-40B4-BE49-F238E27FC236}">
                  <a16:creationId xmlns:a16="http://schemas.microsoft.com/office/drawing/2014/main" id="{3F806FC5-99D3-495C-A20B-4862275464E9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1BA15D7F-C1C5-44AA-8F39-86976244F971}"/>
              </a:ext>
            </a:extLst>
          </p:cNvPr>
          <p:cNvGrpSpPr/>
          <p:nvPr userDrawn="1"/>
        </p:nvGrpSpPr>
        <p:grpSpPr>
          <a:xfrm>
            <a:off x="3005555" y="3384543"/>
            <a:ext cx="233082" cy="233082"/>
            <a:chOff x="6517982" y="719418"/>
            <a:chExt cx="233082" cy="233082"/>
          </a:xfrm>
        </p:grpSpPr>
        <p:pic>
          <p:nvPicPr>
            <p:cNvPr id="41" name="Picture 8">
              <a:extLst>
                <a:ext uri="{FF2B5EF4-FFF2-40B4-BE49-F238E27FC236}">
                  <a16:creationId xmlns:a16="http://schemas.microsoft.com/office/drawing/2014/main" id="{3895660D-A455-4575-B868-A01BCC288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2" name="TextBox 9">
              <a:extLst>
                <a:ext uri="{FF2B5EF4-FFF2-40B4-BE49-F238E27FC236}">
                  <a16:creationId xmlns:a16="http://schemas.microsoft.com/office/drawing/2014/main" id="{BAE375CF-723E-4A48-ADE1-E59AF5AFA153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0BDA4BAF-2B11-43E1-8ACF-260EE5E962EB}"/>
              </a:ext>
            </a:extLst>
          </p:cNvPr>
          <p:cNvGrpSpPr/>
          <p:nvPr userDrawn="1"/>
        </p:nvGrpSpPr>
        <p:grpSpPr>
          <a:xfrm>
            <a:off x="8149081" y="2057361"/>
            <a:ext cx="233082" cy="233082"/>
            <a:chOff x="8449235" y="719418"/>
            <a:chExt cx="233082" cy="233082"/>
          </a:xfrm>
        </p:grpSpPr>
        <p:pic>
          <p:nvPicPr>
            <p:cNvPr id="44" name="Picture 11">
              <a:extLst>
                <a:ext uri="{FF2B5EF4-FFF2-40B4-BE49-F238E27FC236}">
                  <a16:creationId xmlns:a16="http://schemas.microsoft.com/office/drawing/2014/main" id="{1C82A7A7-26B9-4EC1-9C29-074C739A3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45" name="TextBox 12">
              <a:extLst>
                <a:ext uri="{FF2B5EF4-FFF2-40B4-BE49-F238E27FC236}">
                  <a16:creationId xmlns:a16="http://schemas.microsoft.com/office/drawing/2014/main" id="{81CC96A7-6583-4239-970F-8A524FF04DF6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F304CF01-1B76-4BE8-BAFB-BB7995021346}"/>
              </a:ext>
            </a:extLst>
          </p:cNvPr>
          <p:cNvGrpSpPr/>
          <p:nvPr userDrawn="1"/>
        </p:nvGrpSpPr>
        <p:grpSpPr>
          <a:xfrm>
            <a:off x="8149081" y="4746292"/>
            <a:ext cx="233082" cy="233082"/>
            <a:chOff x="8449235" y="719418"/>
            <a:chExt cx="233082" cy="233082"/>
          </a:xfrm>
        </p:grpSpPr>
        <p:pic>
          <p:nvPicPr>
            <p:cNvPr id="47" name="Picture 11">
              <a:extLst>
                <a:ext uri="{FF2B5EF4-FFF2-40B4-BE49-F238E27FC236}">
                  <a16:creationId xmlns:a16="http://schemas.microsoft.com/office/drawing/2014/main" id="{22FD3B2E-F917-4259-8A9A-73A4643C6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48" name="TextBox 12">
              <a:extLst>
                <a:ext uri="{FF2B5EF4-FFF2-40B4-BE49-F238E27FC236}">
                  <a16:creationId xmlns:a16="http://schemas.microsoft.com/office/drawing/2014/main" id="{DEB97F5F-69A0-497B-9129-FBCD4BF4DF28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367CF219-8856-419F-A9B1-281C2134AE92}"/>
              </a:ext>
            </a:extLst>
          </p:cNvPr>
          <p:cNvGrpSpPr/>
          <p:nvPr userDrawn="1"/>
        </p:nvGrpSpPr>
        <p:grpSpPr>
          <a:xfrm>
            <a:off x="411442" y="596776"/>
            <a:ext cx="1221338" cy="414266"/>
            <a:chOff x="4862001" y="680721"/>
            <a:chExt cx="924005" cy="291353"/>
          </a:xfrm>
        </p:grpSpPr>
        <p:pic>
          <p:nvPicPr>
            <p:cNvPr id="50" name="Picture 22">
              <a:extLst>
                <a:ext uri="{FF2B5EF4-FFF2-40B4-BE49-F238E27FC236}">
                  <a16:creationId xmlns:a16="http://schemas.microsoft.com/office/drawing/2014/main" id="{C63AE0C1-6B03-4C2E-A980-1F4A73744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2001" y="680721"/>
              <a:ext cx="924005" cy="291353"/>
            </a:xfrm>
            <a:prstGeom prst="rect">
              <a:avLst/>
            </a:prstGeom>
          </p:spPr>
        </p:pic>
        <p:sp>
          <p:nvSpPr>
            <p:cNvPr id="51" name="TextBox 23">
              <a:extLst>
                <a:ext uri="{FF2B5EF4-FFF2-40B4-BE49-F238E27FC236}">
                  <a16:creationId xmlns:a16="http://schemas.microsoft.com/office/drawing/2014/main" id="{5329E2F4-4F14-4162-ADCE-5822D72490FE}"/>
                </a:ext>
              </a:extLst>
            </p:cNvPr>
            <p:cNvSpPr txBox="1"/>
            <p:nvPr/>
          </p:nvSpPr>
          <p:spPr>
            <a:xfrm>
              <a:off x="4886974" y="722342"/>
              <a:ext cx="849086" cy="21643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2400" b="1" kern="1200" dirty="0">
                  <a:solidFill>
                    <a:schemeClr val="tx1"/>
                  </a:solidFill>
                  <a:latin typeface="Gmarket Sans Bold" panose="020B0600000101010101" charset="-127"/>
                  <a:ea typeface="Gmarket Sans Bold" panose="020B0600000101010101" charset="-127"/>
                  <a:cs typeface="+mn-cs"/>
                </a:rPr>
                <a:t>장 소</a:t>
              </a:r>
              <a:endParaRPr lang="en-US" sz="2400" b="1" kern="1200" dirty="0">
                <a:solidFill>
                  <a:schemeClr val="tx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endParaRPr>
            </a:p>
          </p:txBody>
        </p: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4E3DBB82-4693-4FCE-B07F-B53ADF10DBAD}"/>
              </a:ext>
            </a:extLst>
          </p:cNvPr>
          <p:cNvGrpSpPr/>
          <p:nvPr userDrawn="1"/>
        </p:nvGrpSpPr>
        <p:grpSpPr>
          <a:xfrm>
            <a:off x="411442" y="1163264"/>
            <a:ext cx="1221338" cy="414266"/>
            <a:chOff x="4862001" y="680721"/>
            <a:chExt cx="924005" cy="291353"/>
          </a:xfrm>
        </p:grpSpPr>
        <p:pic>
          <p:nvPicPr>
            <p:cNvPr id="53" name="Picture 22">
              <a:extLst>
                <a:ext uri="{FF2B5EF4-FFF2-40B4-BE49-F238E27FC236}">
                  <a16:creationId xmlns:a16="http://schemas.microsoft.com/office/drawing/2014/main" id="{F65D24FD-C098-42AC-BE71-BEF29C77C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2001" y="680721"/>
              <a:ext cx="924005" cy="291353"/>
            </a:xfrm>
            <a:prstGeom prst="rect">
              <a:avLst/>
            </a:prstGeom>
          </p:spPr>
        </p:pic>
        <p:sp>
          <p:nvSpPr>
            <p:cNvPr id="54" name="TextBox 23">
              <a:extLst>
                <a:ext uri="{FF2B5EF4-FFF2-40B4-BE49-F238E27FC236}">
                  <a16:creationId xmlns:a16="http://schemas.microsoft.com/office/drawing/2014/main" id="{DF411430-F94F-407C-B947-92547629C8F2}"/>
                </a:ext>
              </a:extLst>
            </p:cNvPr>
            <p:cNvSpPr txBox="1"/>
            <p:nvPr/>
          </p:nvSpPr>
          <p:spPr>
            <a:xfrm>
              <a:off x="4886974" y="722342"/>
              <a:ext cx="849086" cy="21643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2400" b="1" kern="1200" dirty="0">
                  <a:solidFill>
                    <a:schemeClr val="tx1"/>
                  </a:solidFill>
                  <a:latin typeface="Gmarket Sans Bold" panose="020B0600000101010101" charset="-127"/>
                  <a:ea typeface="Gmarket Sans Bold" panose="020B0600000101010101" charset="-127"/>
                  <a:cs typeface="+mn-cs"/>
                </a:rPr>
                <a:t>시 간</a:t>
              </a:r>
              <a:endParaRPr lang="en-US" sz="2400" b="1" kern="1200" dirty="0">
                <a:solidFill>
                  <a:schemeClr val="tx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endParaRPr>
            </a:p>
          </p:txBody>
        </p:sp>
      </p:grp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569734A1-4586-4277-94F0-7932579E522C}"/>
              </a:ext>
            </a:extLst>
          </p:cNvPr>
          <p:cNvCxnSpPr/>
          <p:nvPr userDrawn="1"/>
        </p:nvCxnSpPr>
        <p:spPr>
          <a:xfrm>
            <a:off x="6685881" y="445960"/>
            <a:ext cx="0" cy="127123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C0E68872-3A0F-453E-B1E9-306F152937B6}"/>
              </a:ext>
            </a:extLst>
          </p:cNvPr>
          <p:cNvGrpSpPr/>
          <p:nvPr userDrawn="1"/>
        </p:nvGrpSpPr>
        <p:grpSpPr>
          <a:xfrm>
            <a:off x="6909227" y="2057361"/>
            <a:ext cx="233082" cy="233082"/>
            <a:chOff x="6517982" y="719418"/>
            <a:chExt cx="233082" cy="233082"/>
          </a:xfrm>
        </p:grpSpPr>
        <p:pic>
          <p:nvPicPr>
            <p:cNvPr id="62" name="Picture 8">
              <a:extLst>
                <a:ext uri="{FF2B5EF4-FFF2-40B4-BE49-F238E27FC236}">
                  <a16:creationId xmlns:a16="http://schemas.microsoft.com/office/drawing/2014/main" id="{C12CE90C-FD39-4CEF-A407-0B52F2E6C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3" name="TextBox 9">
              <a:extLst>
                <a:ext uri="{FF2B5EF4-FFF2-40B4-BE49-F238E27FC236}">
                  <a16:creationId xmlns:a16="http://schemas.microsoft.com/office/drawing/2014/main" id="{DD4BAC72-B654-4FD8-8597-4CFA56EEEB87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9004BFC8-3596-4326-976F-5D80E7571AAC}"/>
              </a:ext>
            </a:extLst>
          </p:cNvPr>
          <p:cNvGrpSpPr/>
          <p:nvPr userDrawn="1"/>
        </p:nvGrpSpPr>
        <p:grpSpPr>
          <a:xfrm>
            <a:off x="4327262" y="2057361"/>
            <a:ext cx="233082" cy="233082"/>
            <a:chOff x="6517982" y="719418"/>
            <a:chExt cx="233082" cy="233082"/>
          </a:xfrm>
        </p:grpSpPr>
        <p:pic>
          <p:nvPicPr>
            <p:cNvPr id="65" name="Picture 8">
              <a:extLst>
                <a:ext uri="{FF2B5EF4-FFF2-40B4-BE49-F238E27FC236}">
                  <a16:creationId xmlns:a16="http://schemas.microsoft.com/office/drawing/2014/main" id="{084CA41D-12EF-4B22-BF33-6AF7F0E1B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6" name="TextBox 9">
              <a:extLst>
                <a:ext uri="{FF2B5EF4-FFF2-40B4-BE49-F238E27FC236}">
                  <a16:creationId xmlns:a16="http://schemas.microsoft.com/office/drawing/2014/main" id="{8B65A79F-28EC-41C5-8A43-584ABC2BCFC0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170ECEAC-38D6-4366-8A76-8BA84D4703C5}"/>
              </a:ext>
            </a:extLst>
          </p:cNvPr>
          <p:cNvGrpSpPr/>
          <p:nvPr userDrawn="1"/>
        </p:nvGrpSpPr>
        <p:grpSpPr>
          <a:xfrm>
            <a:off x="5572920" y="2057361"/>
            <a:ext cx="233082" cy="233082"/>
            <a:chOff x="6517982" y="719418"/>
            <a:chExt cx="233082" cy="233082"/>
          </a:xfrm>
        </p:grpSpPr>
        <p:pic>
          <p:nvPicPr>
            <p:cNvPr id="68" name="Picture 8">
              <a:extLst>
                <a:ext uri="{FF2B5EF4-FFF2-40B4-BE49-F238E27FC236}">
                  <a16:creationId xmlns:a16="http://schemas.microsoft.com/office/drawing/2014/main" id="{0BB6975A-D884-4CDD-9DEA-CFA47B840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9" name="TextBox 9">
              <a:extLst>
                <a:ext uri="{FF2B5EF4-FFF2-40B4-BE49-F238E27FC236}">
                  <a16:creationId xmlns:a16="http://schemas.microsoft.com/office/drawing/2014/main" id="{DF4A6B5D-6581-4C89-880B-74ACDF07864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9B2E6E5A-3946-47E6-A258-4600DCB006FB}"/>
              </a:ext>
            </a:extLst>
          </p:cNvPr>
          <p:cNvGrpSpPr/>
          <p:nvPr userDrawn="1"/>
        </p:nvGrpSpPr>
        <p:grpSpPr>
          <a:xfrm>
            <a:off x="3005555" y="4746292"/>
            <a:ext cx="233082" cy="233082"/>
            <a:chOff x="6517982" y="719418"/>
            <a:chExt cx="233082" cy="233082"/>
          </a:xfrm>
        </p:grpSpPr>
        <p:pic>
          <p:nvPicPr>
            <p:cNvPr id="76" name="Picture 8">
              <a:extLst>
                <a:ext uri="{FF2B5EF4-FFF2-40B4-BE49-F238E27FC236}">
                  <a16:creationId xmlns:a16="http://schemas.microsoft.com/office/drawing/2014/main" id="{BC8013F0-15AE-4731-8A4B-2EC711F02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7" name="TextBox 9">
              <a:extLst>
                <a:ext uri="{FF2B5EF4-FFF2-40B4-BE49-F238E27FC236}">
                  <a16:creationId xmlns:a16="http://schemas.microsoft.com/office/drawing/2014/main" id="{8D01256B-9752-4510-A0D8-E1F6EDB1FB15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4B7F842C-0DFF-4BDB-86FD-AB151D98EA4A}"/>
              </a:ext>
            </a:extLst>
          </p:cNvPr>
          <p:cNvGrpSpPr/>
          <p:nvPr userDrawn="1"/>
        </p:nvGrpSpPr>
        <p:grpSpPr>
          <a:xfrm>
            <a:off x="1681787" y="4746292"/>
            <a:ext cx="233082" cy="233082"/>
            <a:chOff x="6517982" y="719418"/>
            <a:chExt cx="233082" cy="233082"/>
          </a:xfrm>
        </p:grpSpPr>
        <p:pic>
          <p:nvPicPr>
            <p:cNvPr id="79" name="Picture 8">
              <a:extLst>
                <a:ext uri="{FF2B5EF4-FFF2-40B4-BE49-F238E27FC236}">
                  <a16:creationId xmlns:a16="http://schemas.microsoft.com/office/drawing/2014/main" id="{A63339CA-0044-4AF2-A9FE-34AFF6E0A3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80" name="TextBox 9">
              <a:extLst>
                <a:ext uri="{FF2B5EF4-FFF2-40B4-BE49-F238E27FC236}">
                  <a16:creationId xmlns:a16="http://schemas.microsoft.com/office/drawing/2014/main" id="{1E994DA2-D7D6-4F0F-845E-FB49AC4088B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5426B0E5-FD22-4BD7-AA18-D6AA8A77151F}"/>
              </a:ext>
            </a:extLst>
          </p:cNvPr>
          <p:cNvGrpSpPr/>
          <p:nvPr userDrawn="1"/>
        </p:nvGrpSpPr>
        <p:grpSpPr>
          <a:xfrm>
            <a:off x="4327262" y="4746292"/>
            <a:ext cx="233082" cy="233082"/>
            <a:chOff x="6517982" y="719418"/>
            <a:chExt cx="233082" cy="233082"/>
          </a:xfrm>
        </p:grpSpPr>
        <p:pic>
          <p:nvPicPr>
            <p:cNvPr id="83" name="Picture 8">
              <a:extLst>
                <a:ext uri="{FF2B5EF4-FFF2-40B4-BE49-F238E27FC236}">
                  <a16:creationId xmlns:a16="http://schemas.microsoft.com/office/drawing/2014/main" id="{7AE12FF7-A40F-454D-86DE-8B0F32CA6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84" name="TextBox 9">
              <a:extLst>
                <a:ext uri="{FF2B5EF4-FFF2-40B4-BE49-F238E27FC236}">
                  <a16:creationId xmlns:a16="http://schemas.microsoft.com/office/drawing/2014/main" id="{ED418AAD-DDEC-4A6A-BB31-4F0558888965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EC354E5F-4795-464C-B8B5-E0051640C1E0}"/>
              </a:ext>
            </a:extLst>
          </p:cNvPr>
          <p:cNvGrpSpPr/>
          <p:nvPr userDrawn="1"/>
        </p:nvGrpSpPr>
        <p:grpSpPr>
          <a:xfrm>
            <a:off x="1681787" y="3384543"/>
            <a:ext cx="233082" cy="233082"/>
            <a:chOff x="6517982" y="719418"/>
            <a:chExt cx="233082" cy="233082"/>
          </a:xfrm>
        </p:grpSpPr>
        <p:pic>
          <p:nvPicPr>
            <p:cNvPr id="86" name="Picture 8">
              <a:extLst>
                <a:ext uri="{FF2B5EF4-FFF2-40B4-BE49-F238E27FC236}">
                  <a16:creationId xmlns:a16="http://schemas.microsoft.com/office/drawing/2014/main" id="{530094F6-1C09-4F31-B922-0C1038E20E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87" name="TextBox 9">
              <a:extLst>
                <a:ext uri="{FF2B5EF4-FFF2-40B4-BE49-F238E27FC236}">
                  <a16:creationId xmlns:a16="http://schemas.microsoft.com/office/drawing/2014/main" id="{CDCA8B75-B127-4EAA-ADC9-9EE394FD35F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7A07E7AD-BBCF-4C25-8F0B-27B42B647D34}"/>
              </a:ext>
            </a:extLst>
          </p:cNvPr>
          <p:cNvGrpSpPr/>
          <p:nvPr userDrawn="1"/>
        </p:nvGrpSpPr>
        <p:grpSpPr>
          <a:xfrm>
            <a:off x="8149081" y="3384543"/>
            <a:ext cx="233082" cy="233082"/>
            <a:chOff x="8762054" y="718619"/>
            <a:chExt cx="233082" cy="233082"/>
          </a:xfrm>
        </p:grpSpPr>
        <p:pic>
          <p:nvPicPr>
            <p:cNvPr id="98" name="Picture 11">
              <a:extLst>
                <a:ext uri="{FF2B5EF4-FFF2-40B4-BE49-F238E27FC236}">
                  <a16:creationId xmlns:a16="http://schemas.microsoft.com/office/drawing/2014/main" id="{AD76A2D3-AC6F-4360-8864-ACA3CC5BF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62054" y="718619"/>
              <a:ext cx="233082" cy="233082"/>
            </a:xfrm>
            <a:prstGeom prst="rect">
              <a:avLst/>
            </a:prstGeom>
          </p:spPr>
        </p:pic>
        <p:sp>
          <p:nvSpPr>
            <p:cNvPr id="99" name="TextBox 12">
              <a:extLst>
                <a:ext uri="{FF2B5EF4-FFF2-40B4-BE49-F238E27FC236}">
                  <a16:creationId xmlns:a16="http://schemas.microsoft.com/office/drawing/2014/main" id="{CBF2E443-1F78-4F8B-B563-76013DC8EFC9}"/>
                </a:ext>
              </a:extLst>
            </p:cNvPr>
            <p:cNvSpPr txBox="1"/>
            <p:nvPr/>
          </p:nvSpPr>
          <p:spPr>
            <a:xfrm>
              <a:off x="8778702" y="756796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BE5DAA44-5B0E-4940-9313-232EACF4203A}"/>
              </a:ext>
            </a:extLst>
          </p:cNvPr>
          <p:cNvGrpSpPr/>
          <p:nvPr userDrawn="1"/>
        </p:nvGrpSpPr>
        <p:grpSpPr>
          <a:xfrm>
            <a:off x="4327262" y="3384543"/>
            <a:ext cx="233082" cy="233082"/>
            <a:chOff x="6517982" y="719418"/>
            <a:chExt cx="233082" cy="233082"/>
          </a:xfrm>
        </p:grpSpPr>
        <p:pic>
          <p:nvPicPr>
            <p:cNvPr id="101" name="Picture 8">
              <a:extLst>
                <a:ext uri="{FF2B5EF4-FFF2-40B4-BE49-F238E27FC236}">
                  <a16:creationId xmlns:a16="http://schemas.microsoft.com/office/drawing/2014/main" id="{689E58AE-FFD4-4EC5-92B0-091521A07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02" name="TextBox 9">
              <a:extLst>
                <a:ext uri="{FF2B5EF4-FFF2-40B4-BE49-F238E27FC236}">
                  <a16:creationId xmlns:a16="http://schemas.microsoft.com/office/drawing/2014/main" id="{4965CAE4-2D31-49AC-9F66-C0295AEBDC7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8E29C3D2-463F-41BC-BCEE-42F919568632}"/>
              </a:ext>
            </a:extLst>
          </p:cNvPr>
          <p:cNvGrpSpPr/>
          <p:nvPr userDrawn="1"/>
        </p:nvGrpSpPr>
        <p:grpSpPr>
          <a:xfrm>
            <a:off x="5572920" y="3384543"/>
            <a:ext cx="233082" cy="233082"/>
            <a:chOff x="6517982" y="719418"/>
            <a:chExt cx="233082" cy="233082"/>
          </a:xfrm>
        </p:grpSpPr>
        <p:pic>
          <p:nvPicPr>
            <p:cNvPr id="104" name="Picture 8">
              <a:extLst>
                <a:ext uri="{FF2B5EF4-FFF2-40B4-BE49-F238E27FC236}">
                  <a16:creationId xmlns:a16="http://schemas.microsoft.com/office/drawing/2014/main" id="{297FFFE2-605F-4691-8816-A4E36299C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05" name="TextBox 9">
              <a:extLst>
                <a:ext uri="{FF2B5EF4-FFF2-40B4-BE49-F238E27FC236}">
                  <a16:creationId xmlns:a16="http://schemas.microsoft.com/office/drawing/2014/main" id="{BFDF4BE8-F6CB-47AE-8C6C-C447ADD055AC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9D27D845-9AA8-4DC4-8604-8A5E6599682A}"/>
              </a:ext>
            </a:extLst>
          </p:cNvPr>
          <p:cNvGrpSpPr/>
          <p:nvPr userDrawn="1"/>
        </p:nvGrpSpPr>
        <p:grpSpPr>
          <a:xfrm>
            <a:off x="6909227" y="4746292"/>
            <a:ext cx="233082" cy="233082"/>
            <a:chOff x="6517982" y="719418"/>
            <a:chExt cx="233082" cy="233082"/>
          </a:xfrm>
        </p:grpSpPr>
        <p:pic>
          <p:nvPicPr>
            <p:cNvPr id="108" name="Picture 8">
              <a:extLst>
                <a:ext uri="{FF2B5EF4-FFF2-40B4-BE49-F238E27FC236}">
                  <a16:creationId xmlns:a16="http://schemas.microsoft.com/office/drawing/2014/main" id="{EC39DEF0-E96E-4A5B-B585-45F77E630A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09" name="TextBox 9">
              <a:extLst>
                <a:ext uri="{FF2B5EF4-FFF2-40B4-BE49-F238E27FC236}">
                  <a16:creationId xmlns:a16="http://schemas.microsoft.com/office/drawing/2014/main" id="{CC02F130-E496-467B-A866-3A559D4147B0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EFDA4A23-7498-4634-81DD-1D0993F17610}"/>
              </a:ext>
            </a:extLst>
          </p:cNvPr>
          <p:cNvGrpSpPr/>
          <p:nvPr userDrawn="1"/>
        </p:nvGrpSpPr>
        <p:grpSpPr>
          <a:xfrm>
            <a:off x="5572920" y="4746292"/>
            <a:ext cx="233082" cy="233082"/>
            <a:chOff x="6517982" y="719418"/>
            <a:chExt cx="233082" cy="233082"/>
          </a:xfrm>
        </p:grpSpPr>
        <p:pic>
          <p:nvPicPr>
            <p:cNvPr id="112" name="Picture 8">
              <a:extLst>
                <a:ext uri="{FF2B5EF4-FFF2-40B4-BE49-F238E27FC236}">
                  <a16:creationId xmlns:a16="http://schemas.microsoft.com/office/drawing/2014/main" id="{4D644A4C-B258-4C13-8173-56C18A13A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13" name="TextBox 9">
              <a:extLst>
                <a:ext uri="{FF2B5EF4-FFF2-40B4-BE49-F238E27FC236}">
                  <a16:creationId xmlns:a16="http://schemas.microsoft.com/office/drawing/2014/main" id="{0F445970-6DED-4B0E-B3DF-62C0BDC20D14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C4A9744A-B2E8-46C1-8231-511C1CC7BEA3}"/>
              </a:ext>
            </a:extLst>
          </p:cNvPr>
          <p:cNvGrpSpPr/>
          <p:nvPr userDrawn="1"/>
        </p:nvGrpSpPr>
        <p:grpSpPr>
          <a:xfrm>
            <a:off x="6909227" y="3384543"/>
            <a:ext cx="233082" cy="233082"/>
            <a:chOff x="6517982" y="719418"/>
            <a:chExt cx="233082" cy="233082"/>
          </a:xfrm>
        </p:grpSpPr>
        <p:pic>
          <p:nvPicPr>
            <p:cNvPr id="115" name="Picture 8">
              <a:extLst>
                <a:ext uri="{FF2B5EF4-FFF2-40B4-BE49-F238E27FC236}">
                  <a16:creationId xmlns:a16="http://schemas.microsoft.com/office/drawing/2014/main" id="{6D2AB6C8-1460-437A-98F8-673D4D5B9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16" name="TextBox 9">
              <a:extLst>
                <a:ext uri="{FF2B5EF4-FFF2-40B4-BE49-F238E27FC236}">
                  <a16:creationId xmlns:a16="http://schemas.microsoft.com/office/drawing/2014/main" id="{D13FF9CE-403A-4A79-8922-74936437F262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17" name="그룹 116">
            <a:extLst>
              <a:ext uri="{FF2B5EF4-FFF2-40B4-BE49-F238E27FC236}">
                <a16:creationId xmlns:a16="http://schemas.microsoft.com/office/drawing/2014/main" id="{57B91762-9B6F-49F5-B3FA-D7EFC9CF4EF1}"/>
              </a:ext>
            </a:extLst>
          </p:cNvPr>
          <p:cNvGrpSpPr/>
          <p:nvPr userDrawn="1"/>
        </p:nvGrpSpPr>
        <p:grpSpPr>
          <a:xfrm>
            <a:off x="411442" y="4746292"/>
            <a:ext cx="233082" cy="233082"/>
            <a:chOff x="6517982" y="719418"/>
            <a:chExt cx="233082" cy="233082"/>
          </a:xfrm>
        </p:grpSpPr>
        <p:pic>
          <p:nvPicPr>
            <p:cNvPr id="118" name="Picture 8">
              <a:extLst>
                <a:ext uri="{FF2B5EF4-FFF2-40B4-BE49-F238E27FC236}">
                  <a16:creationId xmlns:a16="http://schemas.microsoft.com/office/drawing/2014/main" id="{31145ED8-EE75-44AD-BF3E-5B8FC8916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19" name="TextBox 9">
              <a:extLst>
                <a:ext uri="{FF2B5EF4-FFF2-40B4-BE49-F238E27FC236}">
                  <a16:creationId xmlns:a16="http://schemas.microsoft.com/office/drawing/2014/main" id="{41C6CE65-E60B-43DB-AE02-67615E7C8C54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125" name="사각형: 둥근 모서리 124">
            <a:extLst>
              <a:ext uri="{FF2B5EF4-FFF2-40B4-BE49-F238E27FC236}">
                <a16:creationId xmlns:a16="http://schemas.microsoft.com/office/drawing/2014/main" id="{1670FDDD-0008-4FB1-9BA4-A9D5DD51E32F}"/>
              </a:ext>
            </a:extLst>
          </p:cNvPr>
          <p:cNvSpPr/>
          <p:nvPr userDrawn="1"/>
        </p:nvSpPr>
        <p:spPr>
          <a:xfrm>
            <a:off x="6918028" y="511488"/>
            <a:ext cx="1494314" cy="327902"/>
          </a:xfrm>
          <a:prstGeom prst="roundRect">
            <a:avLst>
              <a:gd name="adj" fmla="val 50000"/>
            </a:avLst>
          </a:prstGeom>
          <a:solidFill>
            <a:srgbClr val="E904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126" name="TextBox 6">
            <a:extLst>
              <a:ext uri="{FF2B5EF4-FFF2-40B4-BE49-F238E27FC236}">
                <a16:creationId xmlns:a16="http://schemas.microsoft.com/office/drawing/2014/main" id="{ACAA1D1A-FFFC-4B97-8887-9F0653837DC9}"/>
              </a:ext>
            </a:extLst>
          </p:cNvPr>
          <p:cNvSpPr txBox="1"/>
          <p:nvPr userDrawn="1"/>
        </p:nvSpPr>
        <p:spPr>
          <a:xfrm>
            <a:off x="7006903" y="548100"/>
            <a:ext cx="1367877" cy="28286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기념품</a:t>
            </a:r>
            <a:r>
              <a:rPr lang="en-US" altLang="ko-KR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1+1+1</a:t>
            </a:r>
            <a:endParaRPr lang="en-US" sz="16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56EF2BC6-AAC3-41D4-9B7F-162183B4C94C}"/>
              </a:ext>
            </a:extLst>
          </p:cNvPr>
          <p:cNvGrpSpPr/>
          <p:nvPr userDrawn="1"/>
        </p:nvGrpSpPr>
        <p:grpSpPr>
          <a:xfrm>
            <a:off x="6918028" y="956089"/>
            <a:ext cx="570143" cy="285071"/>
            <a:chOff x="3889224" y="889388"/>
            <a:chExt cx="570143" cy="285071"/>
          </a:xfrm>
        </p:grpSpPr>
        <p:pic>
          <p:nvPicPr>
            <p:cNvPr id="134" name="Picture 20">
              <a:extLst>
                <a:ext uri="{FF2B5EF4-FFF2-40B4-BE49-F238E27FC236}">
                  <a16:creationId xmlns:a16="http://schemas.microsoft.com/office/drawing/2014/main" id="{158D542F-E43E-423B-97E8-8B4397FC78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889224" y="889388"/>
              <a:ext cx="570143" cy="285071"/>
            </a:xfrm>
            <a:prstGeom prst="rect">
              <a:avLst/>
            </a:prstGeom>
          </p:spPr>
        </p:pic>
        <p:sp>
          <p:nvSpPr>
            <p:cNvPr id="135" name="TextBox 21">
              <a:extLst>
                <a:ext uri="{FF2B5EF4-FFF2-40B4-BE49-F238E27FC236}">
                  <a16:creationId xmlns:a16="http://schemas.microsoft.com/office/drawing/2014/main" id="{4939E529-AE6C-4470-9D91-8633B20B61BA}"/>
                </a:ext>
              </a:extLst>
            </p:cNvPr>
            <p:cNvSpPr txBox="1"/>
            <p:nvPr userDrawn="1"/>
          </p:nvSpPr>
          <p:spPr>
            <a:xfrm>
              <a:off x="3913659" y="926040"/>
              <a:ext cx="521273" cy="21176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1218" dirty="0">
                  <a:solidFill>
                    <a:srgbClr val="000000"/>
                  </a:solidFill>
                  <a:ea typeface="Gmarket Sans Bold"/>
                </a:rPr>
                <a:t>선택</a:t>
              </a:r>
              <a:r>
                <a:rPr lang="en-US" sz="1218" dirty="0">
                  <a:solidFill>
                    <a:srgbClr val="000000"/>
                  </a:solidFill>
                  <a:latin typeface="Gmarket Sans Bold"/>
                </a:rPr>
                <a:t>1</a:t>
              </a:r>
            </a:p>
          </p:txBody>
        </p:sp>
      </p:grpSp>
      <p:grpSp>
        <p:nvGrpSpPr>
          <p:cNvPr id="130" name="그룹 129">
            <a:extLst>
              <a:ext uri="{FF2B5EF4-FFF2-40B4-BE49-F238E27FC236}">
                <a16:creationId xmlns:a16="http://schemas.microsoft.com/office/drawing/2014/main" id="{1F398218-9F96-441F-8DF3-581E16297B4E}"/>
              </a:ext>
            </a:extLst>
          </p:cNvPr>
          <p:cNvGrpSpPr/>
          <p:nvPr userDrawn="1"/>
        </p:nvGrpSpPr>
        <p:grpSpPr>
          <a:xfrm>
            <a:off x="7516211" y="984596"/>
            <a:ext cx="228057" cy="228057"/>
            <a:chOff x="4735870" y="1095307"/>
            <a:chExt cx="228057" cy="228057"/>
          </a:xfrm>
        </p:grpSpPr>
        <p:pic>
          <p:nvPicPr>
            <p:cNvPr id="132" name="Picture 26">
              <a:extLst>
                <a:ext uri="{FF2B5EF4-FFF2-40B4-BE49-F238E27FC236}">
                  <a16:creationId xmlns:a16="http://schemas.microsoft.com/office/drawing/2014/main" id="{C82E934A-B7FF-41FE-A64C-AED81653A26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735870" y="1095307"/>
              <a:ext cx="228057" cy="228057"/>
            </a:xfrm>
            <a:prstGeom prst="rect">
              <a:avLst/>
            </a:prstGeom>
          </p:spPr>
        </p:pic>
        <p:sp>
          <p:nvSpPr>
            <p:cNvPr id="133" name="TextBox 27">
              <a:extLst>
                <a:ext uri="{FF2B5EF4-FFF2-40B4-BE49-F238E27FC236}">
                  <a16:creationId xmlns:a16="http://schemas.microsoft.com/office/drawing/2014/main" id="{106B2162-2D92-48AE-A12A-E9370B01063B}"/>
                </a:ext>
              </a:extLst>
            </p:cNvPr>
            <p:cNvSpPr txBox="1"/>
            <p:nvPr userDrawn="1"/>
          </p:nvSpPr>
          <p:spPr>
            <a:xfrm>
              <a:off x="4739141" y="1119741"/>
              <a:ext cx="195477" cy="1791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26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131" name="TextBox 29">
            <a:extLst>
              <a:ext uri="{FF2B5EF4-FFF2-40B4-BE49-F238E27FC236}">
                <a16:creationId xmlns:a16="http://schemas.microsoft.com/office/drawing/2014/main" id="{361F6555-00AC-4D45-97CF-1998821C3731}"/>
              </a:ext>
            </a:extLst>
          </p:cNvPr>
          <p:cNvSpPr txBox="1"/>
          <p:nvPr userDrawn="1"/>
        </p:nvSpPr>
        <p:spPr>
          <a:xfrm>
            <a:off x="7779865" y="983296"/>
            <a:ext cx="1513721" cy="252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altLang="ko-KR" sz="1411" dirty="0">
                <a:solidFill>
                  <a:srgbClr val="000000"/>
                </a:solidFill>
                <a:latin typeface="Gmarket Sans Bold"/>
                <a:ea typeface="Gmarket Sans Bold"/>
              </a:rPr>
              <a:t>3</a:t>
            </a:r>
            <a:r>
              <a:rPr lang="ko-KR" altLang="en-US" sz="1411" dirty="0">
                <a:solidFill>
                  <a:srgbClr val="000000"/>
                </a:solidFill>
                <a:latin typeface="Gmarket Sans Bold"/>
                <a:ea typeface="Gmarket Sans Bold"/>
              </a:rPr>
              <a:t>개 선택</a:t>
            </a:r>
            <a:endParaRPr lang="ko-KR" altLang="en-US" sz="1411" dirty="0">
              <a:solidFill>
                <a:srgbClr val="000000"/>
              </a:solidFill>
              <a:ea typeface="Gmarket Sans Bold"/>
            </a:endParaRPr>
          </a:p>
        </p:txBody>
      </p:sp>
      <p:grpSp>
        <p:nvGrpSpPr>
          <p:cNvPr id="136" name="그룹 135">
            <a:extLst>
              <a:ext uri="{FF2B5EF4-FFF2-40B4-BE49-F238E27FC236}">
                <a16:creationId xmlns:a16="http://schemas.microsoft.com/office/drawing/2014/main" id="{8698709B-4B0A-4E51-AB47-3A8A811E66FF}"/>
              </a:ext>
            </a:extLst>
          </p:cNvPr>
          <p:cNvGrpSpPr/>
          <p:nvPr userDrawn="1"/>
        </p:nvGrpSpPr>
        <p:grpSpPr>
          <a:xfrm>
            <a:off x="6918028" y="1334577"/>
            <a:ext cx="2656882" cy="285071"/>
            <a:chOff x="4041624" y="1445288"/>
            <a:chExt cx="2656882" cy="285071"/>
          </a:xfrm>
        </p:grpSpPr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1AE92013-D6E4-4819-AC7D-7ECBB7A95CB8}"/>
                </a:ext>
              </a:extLst>
            </p:cNvPr>
            <p:cNvGrpSpPr/>
            <p:nvPr userDrawn="1"/>
          </p:nvGrpSpPr>
          <p:grpSpPr>
            <a:xfrm>
              <a:off x="4663141" y="1473794"/>
              <a:ext cx="228057" cy="228057"/>
              <a:chOff x="3705690" y="2525006"/>
              <a:chExt cx="228057" cy="228057"/>
            </a:xfrm>
          </p:grpSpPr>
          <p:pic>
            <p:nvPicPr>
              <p:cNvPr id="142" name="Picture 6">
                <a:extLst>
                  <a:ext uri="{FF2B5EF4-FFF2-40B4-BE49-F238E27FC236}">
                    <a16:creationId xmlns:a16="http://schemas.microsoft.com/office/drawing/2014/main" id="{F8A8F4D4-1D77-4C26-9422-E8DF47E32BD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3705690" y="2525006"/>
                <a:ext cx="228057" cy="228057"/>
              </a:xfrm>
              <a:prstGeom prst="rect">
                <a:avLst/>
              </a:prstGeom>
            </p:spPr>
          </p:pic>
          <p:sp>
            <p:nvSpPr>
              <p:cNvPr id="143" name="TextBox 7">
                <a:extLst>
                  <a:ext uri="{FF2B5EF4-FFF2-40B4-BE49-F238E27FC236}">
                    <a16:creationId xmlns:a16="http://schemas.microsoft.com/office/drawing/2014/main" id="{3E8386E3-2206-4CE9-88C5-0C9A654CCC2F}"/>
                  </a:ext>
                </a:extLst>
              </p:cNvPr>
              <p:cNvSpPr txBox="1"/>
              <p:nvPr userDrawn="1"/>
            </p:nvSpPr>
            <p:spPr>
              <a:xfrm>
                <a:off x="3721979" y="2548424"/>
                <a:ext cx="195477" cy="179188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1026" dirty="0">
                    <a:solidFill>
                      <a:srgbClr val="000000"/>
                    </a:solidFill>
                    <a:latin typeface="Pretendard Bold"/>
                  </a:rPr>
                  <a:t>2</a:t>
                </a:r>
              </a:p>
            </p:txBody>
          </p:sp>
        </p:grpSp>
        <p:sp>
          <p:nvSpPr>
            <p:cNvPr id="138" name="TextBox 29">
              <a:extLst>
                <a:ext uri="{FF2B5EF4-FFF2-40B4-BE49-F238E27FC236}">
                  <a16:creationId xmlns:a16="http://schemas.microsoft.com/office/drawing/2014/main" id="{4801D552-097C-413E-AA1B-DACCEE5974D0}"/>
                </a:ext>
              </a:extLst>
            </p:cNvPr>
            <p:cNvSpPr txBox="1"/>
            <p:nvPr userDrawn="1"/>
          </p:nvSpPr>
          <p:spPr>
            <a:xfrm>
              <a:off x="4926796" y="1461577"/>
              <a:ext cx="1771710" cy="25249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l">
                <a:lnSpc>
                  <a:spcPct val="99600"/>
                </a:lnSpc>
              </a:pP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1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개</a:t>
              </a: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 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선택</a:t>
              </a:r>
              <a:r>
                <a:rPr lang="en-US" altLang="ko-KR" sz="1411" kern="1200" dirty="0">
                  <a:solidFill>
                    <a:srgbClr val="000000"/>
                  </a:solidFill>
                  <a:latin typeface="Gmarket Sans Bold"/>
                  <a:ea typeface="Gmarket Sans Bold"/>
                  <a:cs typeface="+mn-cs"/>
                </a:rPr>
                <a:t>+     1</a:t>
              </a:r>
              <a:r>
                <a:rPr lang="ko-KR" altLang="en-US" sz="1411" kern="1200" dirty="0">
                  <a:solidFill>
                    <a:srgbClr val="000000"/>
                  </a:solidFill>
                  <a:latin typeface="Gmarket Sans Bold"/>
                  <a:ea typeface="Gmarket Sans Bold"/>
                  <a:cs typeface="+mn-cs"/>
                </a:rPr>
                <a:t>개 선택</a:t>
              </a:r>
            </a:p>
          </p:txBody>
        </p:sp>
        <p:grpSp>
          <p:nvGrpSpPr>
            <p:cNvPr id="139" name="그룹 138">
              <a:extLst>
                <a:ext uri="{FF2B5EF4-FFF2-40B4-BE49-F238E27FC236}">
                  <a16:creationId xmlns:a16="http://schemas.microsoft.com/office/drawing/2014/main" id="{74996665-712A-4E0D-8696-48FDA192FDDC}"/>
                </a:ext>
              </a:extLst>
            </p:cNvPr>
            <p:cNvGrpSpPr/>
            <p:nvPr userDrawn="1"/>
          </p:nvGrpSpPr>
          <p:grpSpPr>
            <a:xfrm>
              <a:off x="4041624" y="1445288"/>
              <a:ext cx="570143" cy="285071"/>
              <a:chOff x="4041624" y="1041788"/>
              <a:chExt cx="570143" cy="285071"/>
            </a:xfrm>
          </p:grpSpPr>
          <p:pic>
            <p:nvPicPr>
              <p:cNvPr id="140" name="Picture 20">
                <a:extLst>
                  <a:ext uri="{FF2B5EF4-FFF2-40B4-BE49-F238E27FC236}">
                    <a16:creationId xmlns:a16="http://schemas.microsoft.com/office/drawing/2014/main" id="{919DABCC-8F45-4E77-B27A-1C3768555ECA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4041624" y="1041788"/>
                <a:ext cx="570143" cy="285071"/>
              </a:xfrm>
              <a:prstGeom prst="rect">
                <a:avLst/>
              </a:prstGeom>
            </p:spPr>
          </p:pic>
          <p:sp>
            <p:nvSpPr>
              <p:cNvPr id="141" name="TextBox 21">
                <a:extLst>
                  <a:ext uri="{FF2B5EF4-FFF2-40B4-BE49-F238E27FC236}">
                    <a16:creationId xmlns:a16="http://schemas.microsoft.com/office/drawing/2014/main" id="{D064742B-B7F3-47E0-9484-9BF00E5628EE}"/>
                  </a:ext>
                </a:extLst>
              </p:cNvPr>
              <p:cNvSpPr txBox="1"/>
              <p:nvPr userDrawn="1"/>
            </p:nvSpPr>
            <p:spPr>
              <a:xfrm>
                <a:off x="4066059" y="1078440"/>
                <a:ext cx="521273" cy="211767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altLang="en-US" sz="1218" dirty="0">
                    <a:solidFill>
                      <a:srgbClr val="000000"/>
                    </a:solidFill>
                    <a:ea typeface="Gmarket Sans Bold"/>
                  </a:rPr>
                  <a:t>선택</a:t>
                </a:r>
                <a:r>
                  <a:rPr lang="en-US" sz="1218" dirty="0">
                    <a:solidFill>
                      <a:srgbClr val="000000"/>
                    </a:solidFill>
                    <a:latin typeface="Gmarket Sans Bold"/>
                  </a:rPr>
                  <a:t>2</a:t>
                </a:r>
              </a:p>
            </p:txBody>
          </p:sp>
        </p:grpSp>
      </p:grpSp>
      <p:sp>
        <p:nvSpPr>
          <p:cNvPr id="144" name="TextBox 6">
            <a:extLst>
              <a:ext uri="{FF2B5EF4-FFF2-40B4-BE49-F238E27FC236}">
                <a16:creationId xmlns:a16="http://schemas.microsoft.com/office/drawing/2014/main" id="{140325F5-AECA-453A-85B7-C69D7FD624AA}"/>
              </a:ext>
            </a:extLst>
          </p:cNvPr>
          <p:cNvSpPr txBox="1"/>
          <p:nvPr userDrawn="1"/>
        </p:nvSpPr>
        <p:spPr>
          <a:xfrm>
            <a:off x="5398851" y="770180"/>
            <a:ext cx="1087679" cy="540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신분증</a:t>
            </a:r>
            <a:endParaRPr lang="en-US" altLang="ko-KR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지참</a:t>
            </a:r>
            <a:endParaRPr lang="en-US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  <p:grpSp>
        <p:nvGrpSpPr>
          <p:cNvPr id="145" name="그룹 144">
            <a:extLst>
              <a:ext uri="{FF2B5EF4-FFF2-40B4-BE49-F238E27FC236}">
                <a16:creationId xmlns:a16="http://schemas.microsoft.com/office/drawing/2014/main" id="{17E37D5B-AB44-4F22-B3F2-DD1F22FF69B4}"/>
              </a:ext>
            </a:extLst>
          </p:cNvPr>
          <p:cNvGrpSpPr/>
          <p:nvPr userDrawn="1"/>
        </p:nvGrpSpPr>
        <p:grpSpPr>
          <a:xfrm>
            <a:off x="8575026" y="1358722"/>
            <a:ext cx="228057" cy="228057"/>
            <a:chOff x="4735870" y="1095307"/>
            <a:chExt cx="228057" cy="228057"/>
          </a:xfrm>
        </p:grpSpPr>
        <p:pic>
          <p:nvPicPr>
            <p:cNvPr id="146" name="Picture 26">
              <a:extLst>
                <a:ext uri="{FF2B5EF4-FFF2-40B4-BE49-F238E27FC236}">
                  <a16:creationId xmlns:a16="http://schemas.microsoft.com/office/drawing/2014/main" id="{D9E1389B-BF1C-4E25-AE4D-8FDF43234B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735870" y="1095307"/>
              <a:ext cx="228057" cy="228057"/>
            </a:xfrm>
            <a:prstGeom prst="rect">
              <a:avLst/>
            </a:prstGeom>
          </p:spPr>
        </p:pic>
        <p:sp>
          <p:nvSpPr>
            <p:cNvPr id="147" name="TextBox 27">
              <a:extLst>
                <a:ext uri="{FF2B5EF4-FFF2-40B4-BE49-F238E27FC236}">
                  <a16:creationId xmlns:a16="http://schemas.microsoft.com/office/drawing/2014/main" id="{FCC054D3-FE97-4FCF-BE43-FC3D106A3F26}"/>
                </a:ext>
              </a:extLst>
            </p:cNvPr>
            <p:cNvSpPr txBox="1"/>
            <p:nvPr userDrawn="1"/>
          </p:nvSpPr>
          <p:spPr>
            <a:xfrm>
              <a:off x="4739141" y="1119741"/>
              <a:ext cx="195477" cy="1791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26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F5DA1932-CF2E-4703-81EB-5953BA407687}"/>
              </a:ext>
            </a:extLst>
          </p:cNvPr>
          <p:cNvSpPr/>
          <p:nvPr userDrawn="1"/>
        </p:nvSpPr>
        <p:spPr>
          <a:xfrm>
            <a:off x="6782857" y="381000"/>
            <a:ext cx="2818343" cy="1328714"/>
          </a:xfrm>
          <a:prstGeom prst="roundRect">
            <a:avLst>
              <a:gd name="adj" fmla="val 1201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8" name="모서리가 둥근 직사각형 31">
            <a:extLst>
              <a:ext uri="{FF2B5EF4-FFF2-40B4-BE49-F238E27FC236}">
                <a16:creationId xmlns:a16="http://schemas.microsoft.com/office/drawing/2014/main" id="{EA7A99D5-5207-420E-89D1-9DBD8568F794}"/>
              </a:ext>
            </a:extLst>
          </p:cNvPr>
          <p:cNvSpPr/>
          <p:nvPr userDrawn="1"/>
        </p:nvSpPr>
        <p:spPr>
          <a:xfrm>
            <a:off x="5396244" y="445960"/>
            <a:ext cx="1087679" cy="113157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graphicFrame>
        <p:nvGraphicFramePr>
          <p:cNvPr id="9" name="Table 2">
            <a:extLst>
              <a:ext uri="{FF2B5EF4-FFF2-40B4-BE49-F238E27FC236}">
                <a16:creationId xmlns:a16="http://schemas.microsoft.com/office/drawing/2014/main" id="{154E0F0F-234C-405F-A60A-4B4CFA94A19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596638"/>
              </p:ext>
            </p:extLst>
          </p:nvPr>
        </p:nvGraphicFramePr>
        <p:xfrm>
          <a:off x="370436" y="2003488"/>
          <a:ext cx="9240048" cy="4016312"/>
        </p:xfrm>
        <a:graphic>
          <a:graphicData uri="http://schemas.openxmlformats.org/drawingml/2006/table">
            <a:tbl>
              <a:tblPr/>
              <a:tblGrid>
                <a:gridCol w="129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3074614087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685539411"/>
                    </a:ext>
                  </a:extLst>
                </a:gridCol>
                <a:gridCol w="1290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5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8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47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Pretendard SemiBold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050" dirty="0">
                        <a:latin typeface="Pretendard SemiBold" panose="020B0600000101010101" charset="-127"/>
                        <a:ea typeface="Pretendard SemiBold" panose="020B0600000101010101" charset="-127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TextBox 5">
            <a:extLst>
              <a:ext uri="{FF2B5EF4-FFF2-40B4-BE49-F238E27FC236}">
                <a16:creationId xmlns:a16="http://schemas.microsoft.com/office/drawing/2014/main" id="{F8792B38-3CAF-407F-809D-3887443E1CD8}"/>
              </a:ext>
            </a:extLst>
          </p:cNvPr>
          <p:cNvSpPr txBox="1"/>
          <p:nvPr userDrawn="1"/>
        </p:nvSpPr>
        <p:spPr>
          <a:xfrm>
            <a:off x="2239256" y="6236773"/>
            <a:ext cx="5427489" cy="54502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기념품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재고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상황에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따라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조기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소진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있습니다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. </a:t>
            </a:r>
          </a:p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헌혈자분들의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너른 양해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부탁드립니다</a:t>
            </a:r>
            <a:r>
              <a:rPr lang="en-US" sz="1311" dirty="0">
                <a:solidFill>
                  <a:srgbClr val="000000"/>
                </a:solidFill>
                <a:latin typeface="Pretendard Bold"/>
              </a:rPr>
              <a:t>.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3697D50-65FB-4393-A5B7-3643AB07D84E}"/>
              </a:ext>
            </a:extLst>
          </p:cNvPr>
          <p:cNvGrpSpPr/>
          <p:nvPr userDrawn="1"/>
        </p:nvGrpSpPr>
        <p:grpSpPr>
          <a:xfrm>
            <a:off x="411442" y="2057361"/>
            <a:ext cx="233082" cy="233082"/>
            <a:chOff x="6517982" y="719418"/>
            <a:chExt cx="233082" cy="233082"/>
          </a:xfrm>
        </p:grpSpPr>
        <p:pic>
          <p:nvPicPr>
            <p:cNvPr id="12" name="Picture 8">
              <a:extLst>
                <a:ext uri="{FF2B5EF4-FFF2-40B4-BE49-F238E27FC236}">
                  <a16:creationId xmlns:a16="http://schemas.microsoft.com/office/drawing/2014/main" id="{6971B1A6-CC95-4339-9D4D-84B7F2AFF9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3" name="TextBox 9">
              <a:extLst>
                <a:ext uri="{FF2B5EF4-FFF2-40B4-BE49-F238E27FC236}">
                  <a16:creationId xmlns:a16="http://schemas.microsoft.com/office/drawing/2014/main" id="{F190D908-15E6-4934-8183-A29C21360F64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056C57C-E8CA-454E-AAF1-B8E156E60ED6}"/>
              </a:ext>
            </a:extLst>
          </p:cNvPr>
          <p:cNvGrpSpPr/>
          <p:nvPr userDrawn="1"/>
        </p:nvGrpSpPr>
        <p:grpSpPr>
          <a:xfrm>
            <a:off x="1681787" y="2057361"/>
            <a:ext cx="233082" cy="233082"/>
            <a:chOff x="6517982" y="719418"/>
            <a:chExt cx="233082" cy="233082"/>
          </a:xfrm>
        </p:grpSpPr>
        <p:pic>
          <p:nvPicPr>
            <p:cNvPr id="15" name="Picture 8">
              <a:extLst>
                <a:ext uri="{FF2B5EF4-FFF2-40B4-BE49-F238E27FC236}">
                  <a16:creationId xmlns:a16="http://schemas.microsoft.com/office/drawing/2014/main" id="{678FA1E6-CBBA-4A3C-AE5E-B59E47641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6" name="TextBox 9">
              <a:extLst>
                <a:ext uri="{FF2B5EF4-FFF2-40B4-BE49-F238E27FC236}">
                  <a16:creationId xmlns:a16="http://schemas.microsoft.com/office/drawing/2014/main" id="{3969CBD4-5884-40B3-9075-2C60A76976A2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78DEFB5-2AD0-40D2-93C3-FE1733A4B2D7}"/>
              </a:ext>
            </a:extLst>
          </p:cNvPr>
          <p:cNvGrpSpPr/>
          <p:nvPr userDrawn="1"/>
        </p:nvGrpSpPr>
        <p:grpSpPr>
          <a:xfrm>
            <a:off x="3005555" y="2057361"/>
            <a:ext cx="233082" cy="233082"/>
            <a:chOff x="6517982" y="719418"/>
            <a:chExt cx="233082" cy="233082"/>
          </a:xfrm>
        </p:grpSpPr>
        <p:pic>
          <p:nvPicPr>
            <p:cNvPr id="18" name="Picture 8">
              <a:extLst>
                <a:ext uri="{FF2B5EF4-FFF2-40B4-BE49-F238E27FC236}">
                  <a16:creationId xmlns:a16="http://schemas.microsoft.com/office/drawing/2014/main" id="{327B8DD3-913F-4F4B-B27D-5F3342253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9" name="TextBox 9">
              <a:extLst>
                <a:ext uri="{FF2B5EF4-FFF2-40B4-BE49-F238E27FC236}">
                  <a16:creationId xmlns:a16="http://schemas.microsoft.com/office/drawing/2014/main" id="{CD22F9E6-28D0-4191-9DCD-36B1DA8C8ED3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07AEA369-B4EF-45F2-948B-C9F60142F1E3}"/>
              </a:ext>
            </a:extLst>
          </p:cNvPr>
          <p:cNvGrpSpPr/>
          <p:nvPr userDrawn="1"/>
        </p:nvGrpSpPr>
        <p:grpSpPr>
          <a:xfrm>
            <a:off x="411442" y="3384543"/>
            <a:ext cx="233082" cy="233082"/>
            <a:chOff x="6517982" y="719418"/>
            <a:chExt cx="233082" cy="233082"/>
          </a:xfrm>
        </p:grpSpPr>
        <p:pic>
          <p:nvPicPr>
            <p:cNvPr id="21" name="Picture 8">
              <a:extLst>
                <a:ext uri="{FF2B5EF4-FFF2-40B4-BE49-F238E27FC236}">
                  <a16:creationId xmlns:a16="http://schemas.microsoft.com/office/drawing/2014/main" id="{F3C83A6F-85B7-4980-BF54-2904E1E3B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22" name="TextBox 9">
              <a:extLst>
                <a:ext uri="{FF2B5EF4-FFF2-40B4-BE49-F238E27FC236}">
                  <a16:creationId xmlns:a16="http://schemas.microsoft.com/office/drawing/2014/main" id="{D8D5FA67-7FBF-4641-B2EE-40DE24AC9891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A428C64-A371-476C-B535-A89C79B9F825}"/>
              </a:ext>
            </a:extLst>
          </p:cNvPr>
          <p:cNvGrpSpPr/>
          <p:nvPr userDrawn="1"/>
        </p:nvGrpSpPr>
        <p:grpSpPr>
          <a:xfrm>
            <a:off x="3005555" y="3384543"/>
            <a:ext cx="233082" cy="233082"/>
            <a:chOff x="6517982" y="719418"/>
            <a:chExt cx="233082" cy="233082"/>
          </a:xfrm>
        </p:grpSpPr>
        <p:pic>
          <p:nvPicPr>
            <p:cNvPr id="24" name="Picture 8">
              <a:extLst>
                <a:ext uri="{FF2B5EF4-FFF2-40B4-BE49-F238E27FC236}">
                  <a16:creationId xmlns:a16="http://schemas.microsoft.com/office/drawing/2014/main" id="{543298DC-4881-4820-8315-2E3C80D06B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25" name="TextBox 9">
              <a:extLst>
                <a:ext uri="{FF2B5EF4-FFF2-40B4-BE49-F238E27FC236}">
                  <a16:creationId xmlns:a16="http://schemas.microsoft.com/office/drawing/2014/main" id="{6ABAE013-96A3-4937-B088-886BBBA788B3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9529472-4047-422E-B53C-F00216B395A5}"/>
              </a:ext>
            </a:extLst>
          </p:cNvPr>
          <p:cNvGrpSpPr/>
          <p:nvPr userDrawn="1"/>
        </p:nvGrpSpPr>
        <p:grpSpPr>
          <a:xfrm>
            <a:off x="8149081" y="2057361"/>
            <a:ext cx="233082" cy="233082"/>
            <a:chOff x="8449235" y="719418"/>
            <a:chExt cx="233082" cy="233082"/>
          </a:xfrm>
        </p:grpSpPr>
        <p:pic>
          <p:nvPicPr>
            <p:cNvPr id="27" name="Picture 11">
              <a:extLst>
                <a:ext uri="{FF2B5EF4-FFF2-40B4-BE49-F238E27FC236}">
                  <a16:creationId xmlns:a16="http://schemas.microsoft.com/office/drawing/2014/main" id="{9ACD2F34-0C59-485E-A4D0-5713FCF4D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04639D06-1CCD-4D13-AFC7-D3004BC53F11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904BE29-261E-44CB-98BB-405AA3BBE98D}"/>
              </a:ext>
            </a:extLst>
          </p:cNvPr>
          <p:cNvGrpSpPr/>
          <p:nvPr userDrawn="1"/>
        </p:nvGrpSpPr>
        <p:grpSpPr>
          <a:xfrm>
            <a:off x="8149081" y="4746292"/>
            <a:ext cx="233082" cy="233082"/>
            <a:chOff x="8449235" y="719418"/>
            <a:chExt cx="233082" cy="233082"/>
          </a:xfrm>
        </p:grpSpPr>
        <p:pic>
          <p:nvPicPr>
            <p:cNvPr id="30" name="Picture 11">
              <a:extLst>
                <a:ext uri="{FF2B5EF4-FFF2-40B4-BE49-F238E27FC236}">
                  <a16:creationId xmlns:a16="http://schemas.microsoft.com/office/drawing/2014/main" id="{FC452DF7-BFAD-4674-B9C2-F105AA1FAF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31" name="TextBox 12">
              <a:extLst>
                <a:ext uri="{FF2B5EF4-FFF2-40B4-BE49-F238E27FC236}">
                  <a16:creationId xmlns:a16="http://schemas.microsoft.com/office/drawing/2014/main" id="{51EB02C6-5BCE-42A2-A5E4-9A5839B76133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8D45D5F-FC7D-4D80-BDFA-E725FA0685E7}"/>
              </a:ext>
            </a:extLst>
          </p:cNvPr>
          <p:cNvGrpSpPr/>
          <p:nvPr userDrawn="1"/>
        </p:nvGrpSpPr>
        <p:grpSpPr>
          <a:xfrm>
            <a:off x="411442" y="596776"/>
            <a:ext cx="1221338" cy="414266"/>
            <a:chOff x="4862001" y="680721"/>
            <a:chExt cx="924005" cy="291353"/>
          </a:xfrm>
        </p:grpSpPr>
        <p:pic>
          <p:nvPicPr>
            <p:cNvPr id="33" name="Picture 22">
              <a:extLst>
                <a:ext uri="{FF2B5EF4-FFF2-40B4-BE49-F238E27FC236}">
                  <a16:creationId xmlns:a16="http://schemas.microsoft.com/office/drawing/2014/main" id="{5B665825-8DF3-4E94-AC3C-EA6B5E1F2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2001" y="680721"/>
              <a:ext cx="924005" cy="291353"/>
            </a:xfrm>
            <a:prstGeom prst="rect">
              <a:avLst/>
            </a:prstGeom>
          </p:spPr>
        </p:pic>
        <p:sp>
          <p:nvSpPr>
            <p:cNvPr id="34" name="TextBox 23">
              <a:extLst>
                <a:ext uri="{FF2B5EF4-FFF2-40B4-BE49-F238E27FC236}">
                  <a16:creationId xmlns:a16="http://schemas.microsoft.com/office/drawing/2014/main" id="{D4832FBA-D54D-46A4-B209-5C9D046F3720}"/>
                </a:ext>
              </a:extLst>
            </p:cNvPr>
            <p:cNvSpPr txBox="1"/>
            <p:nvPr/>
          </p:nvSpPr>
          <p:spPr>
            <a:xfrm>
              <a:off x="4886974" y="722342"/>
              <a:ext cx="849086" cy="21643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2400" b="1" kern="1200" dirty="0">
                  <a:solidFill>
                    <a:schemeClr val="tx1"/>
                  </a:solidFill>
                  <a:latin typeface="Gmarket Sans Bold" panose="020B0600000101010101" charset="-127"/>
                  <a:ea typeface="Gmarket Sans Bold" panose="020B0600000101010101" charset="-127"/>
                  <a:cs typeface="+mn-cs"/>
                </a:rPr>
                <a:t>장 소</a:t>
              </a:r>
              <a:endParaRPr lang="en-US" sz="2400" b="1" kern="1200" dirty="0">
                <a:solidFill>
                  <a:schemeClr val="tx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3DE25B4-FCD2-4E4A-AFE9-18BF8DB7058C}"/>
              </a:ext>
            </a:extLst>
          </p:cNvPr>
          <p:cNvGrpSpPr/>
          <p:nvPr userDrawn="1"/>
        </p:nvGrpSpPr>
        <p:grpSpPr>
          <a:xfrm>
            <a:off x="411442" y="1163264"/>
            <a:ext cx="1221338" cy="414266"/>
            <a:chOff x="4862001" y="680721"/>
            <a:chExt cx="924005" cy="291353"/>
          </a:xfrm>
        </p:grpSpPr>
        <p:pic>
          <p:nvPicPr>
            <p:cNvPr id="36" name="Picture 22">
              <a:extLst>
                <a:ext uri="{FF2B5EF4-FFF2-40B4-BE49-F238E27FC236}">
                  <a16:creationId xmlns:a16="http://schemas.microsoft.com/office/drawing/2014/main" id="{241BD6E1-8BB9-4820-A290-F47A29186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2001" y="680721"/>
              <a:ext cx="924005" cy="291353"/>
            </a:xfrm>
            <a:prstGeom prst="rect">
              <a:avLst/>
            </a:prstGeom>
          </p:spPr>
        </p:pic>
        <p:sp>
          <p:nvSpPr>
            <p:cNvPr id="37" name="TextBox 23">
              <a:extLst>
                <a:ext uri="{FF2B5EF4-FFF2-40B4-BE49-F238E27FC236}">
                  <a16:creationId xmlns:a16="http://schemas.microsoft.com/office/drawing/2014/main" id="{FA4EB466-BE5C-487F-AA79-057414DDF571}"/>
                </a:ext>
              </a:extLst>
            </p:cNvPr>
            <p:cNvSpPr txBox="1"/>
            <p:nvPr/>
          </p:nvSpPr>
          <p:spPr>
            <a:xfrm>
              <a:off x="4886974" y="722342"/>
              <a:ext cx="849086" cy="21643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2400" b="1" kern="1200" dirty="0">
                  <a:solidFill>
                    <a:schemeClr val="tx1"/>
                  </a:solidFill>
                  <a:latin typeface="Gmarket Sans Bold" panose="020B0600000101010101" charset="-127"/>
                  <a:ea typeface="Gmarket Sans Bold" panose="020B0600000101010101" charset="-127"/>
                  <a:cs typeface="+mn-cs"/>
                </a:rPr>
                <a:t>시 간</a:t>
              </a:r>
              <a:endParaRPr lang="en-US" sz="2400" b="1" kern="1200" dirty="0">
                <a:solidFill>
                  <a:schemeClr val="tx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endParaRPr>
            </a:p>
          </p:txBody>
        </p:sp>
      </p:grp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55FA1B7E-1FA7-4DB7-86CA-B428EA4CDC22}"/>
              </a:ext>
            </a:extLst>
          </p:cNvPr>
          <p:cNvCxnSpPr/>
          <p:nvPr userDrawn="1"/>
        </p:nvCxnSpPr>
        <p:spPr>
          <a:xfrm>
            <a:off x="6685881" y="445960"/>
            <a:ext cx="0" cy="127123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24BAA412-90EF-4927-8D26-995C22460BB2}"/>
              </a:ext>
            </a:extLst>
          </p:cNvPr>
          <p:cNvGrpSpPr/>
          <p:nvPr userDrawn="1"/>
        </p:nvGrpSpPr>
        <p:grpSpPr>
          <a:xfrm>
            <a:off x="6909227" y="2057361"/>
            <a:ext cx="233082" cy="233082"/>
            <a:chOff x="6517982" y="719418"/>
            <a:chExt cx="233082" cy="233082"/>
          </a:xfrm>
        </p:grpSpPr>
        <p:pic>
          <p:nvPicPr>
            <p:cNvPr id="40" name="Picture 8">
              <a:extLst>
                <a:ext uri="{FF2B5EF4-FFF2-40B4-BE49-F238E27FC236}">
                  <a16:creationId xmlns:a16="http://schemas.microsoft.com/office/drawing/2014/main" id="{213259D1-062C-4B1E-A7FE-23770F43E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1" name="TextBox 9">
              <a:extLst>
                <a:ext uri="{FF2B5EF4-FFF2-40B4-BE49-F238E27FC236}">
                  <a16:creationId xmlns:a16="http://schemas.microsoft.com/office/drawing/2014/main" id="{84968E61-3EB9-4A0B-BB15-B9D2D5F628B0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6A001AF0-8FE7-4173-AB74-A878C28CEBB9}"/>
              </a:ext>
            </a:extLst>
          </p:cNvPr>
          <p:cNvGrpSpPr/>
          <p:nvPr userDrawn="1"/>
        </p:nvGrpSpPr>
        <p:grpSpPr>
          <a:xfrm>
            <a:off x="4327262" y="2057361"/>
            <a:ext cx="233082" cy="233082"/>
            <a:chOff x="6517982" y="719418"/>
            <a:chExt cx="233082" cy="233082"/>
          </a:xfrm>
        </p:grpSpPr>
        <p:pic>
          <p:nvPicPr>
            <p:cNvPr id="43" name="Picture 8">
              <a:extLst>
                <a:ext uri="{FF2B5EF4-FFF2-40B4-BE49-F238E27FC236}">
                  <a16:creationId xmlns:a16="http://schemas.microsoft.com/office/drawing/2014/main" id="{3B4BBAC8-1DD5-4073-84AD-86D333EF9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4" name="TextBox 9">
              <a:extLst>
                <a:ext uri="{FF2B5EF4-FFF2-40B4-BE49-F238E27FC236}">
                  <a16:creationId xmlns:a16="http://schemas.microsoft.com/office/drawing/2014/main" id="{1067C5B8-277A-4D6D-A506-70D120CD165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25CFFFFA-240F-4546-8776-A51ABDCF3153}"/>
              </a:ext>
            </a:extLst>
          </p:cNvPr>
          <p:cNvGrpSpPr/>
          <p:nvPr userDrawn="1"/>
        </p:nvGrpSpPr>
        <p:grpSpPr>
          <a:xfrm>
            <a:off x="5572920" y="2057361"/>
            <a:ext cx="233082" cy="233082"/>
            <a:chOff x="6517982" y="719418"/>
            <a:chExt cx="233082" cy="233082"/>
          </a:xfrm>
        </p:grpSpPr>
        <p:pic>
          <p:nvPicPr>
            <p:cNvPr id="46" name="Picture 8">
              <a:extLst>
                <a:ext uri="{FF2B5EF4-FFF2-40B4-BE49-F238E27FC236}">
                  <a16:creationId xmlns:a16="http://schemas.microsoft.com/office/drawing/2014/main" id="{2BA4B4C4-66DF-4428-9C97-5F965CB44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7" name="TextBox 9">
              <a:extLst>
                <a:ext uri="{FF2B5EF4-FFF2-40B4-BE49-F238E27FC236}">
                  <a16:creationId xmlns:a16="http://schemas.microsoft.com/office/drawing/2014/main" id="{49A36D17-F37C-4241-82BC-230BF7856E43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0760C397-FE49-48D4-87B9-24E2D8163A94}"/>
              </a:ext>
            </a:extLst>
          </p:cNvPr>
          <p:cNvGrpSpPr/>
          <p:nvPr userDrawn="1"/>
        </p:nvGrpSpPr>
        <p:grpSpPr>
          <a:xfrm>
            <a:off x="3005555" y="4746292"/>
            <a:ext cx="233082" cy="233082"/>
            <a:chOff x="6517982" y="719418"/>
            <a:chExt cx="233082" cy="233082"/>
          </a:xfrm>
        </p:grpSpPr>
        <p:pic>
          <p:nvPicPr>
            <p:cNvPr id="49" name="Picture 8">
              <a:extLst>
                <a:ext uri="{FF2B5EF4-FFF2-40B4-BE49-F238E27FC236}">
                  <a16:creationId xmlns:a16="http://schemas.microsoft.com/office/drawing/2014/main" id="{589955A1-840F-412D-855B-F26257D34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50" name="TextBox 9">
              <a:extLst>
                <a:ext uri="{FF2B5EF4-FFF2-40B4-BE49-F238E27FC236}">
                  <a16:creationId xmlns:a16="http://schemas.microsoft.com/office/drawing/2014/main" id="{3C3241B7-A851-4427-947D-8CFFFD7A2AE1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DC29F1FD-86E7-4196-8C87-DAC33DD1D9D8}"/>
              </a:ext>
            </a:extLst>
          </p:cNvPr>
          <p:cNvGrpSpPr/>
          <p:nvPr userDrawn="1"/>
        </p:nvGrpSpPr>
        <p:grpSpPr>
          <a:xfrm>
            <a:off x="1681787" y="4746292"/>
            <a:ext cx="233082" cy="233082"/>
            <a:chOff x="6517982" y="719418"/>
            <a:chExt cx="233082" cy="233082"/>
          </a:xfrm>
        </p:grpSpPr>
        <p:pic>
          <p:nvPicPr>
            <p:cNvPr id="52" name="Picture 8">
              <a:extLst>
                <a:ext uri="{FF2B5EF4-FFF2-40B4-BE49-F238E27FC236}">
                  <a16:creationId xmlns:a16="http://schemas.microsoft.com/office/drawing/2014/main" id="{8072F680-208A-4940-AED2-8E2CDA1601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53" name="TextBox 9">
              <a:extLst>
                <a:ext uri="{FF2B5EF4-FFF2-40B4-BE49-F238E27FC236}">
                  <a16:creationId xmlns:a16="http://schemas.microsoft.com/office/drawing/2014/main" id="{A0545626-AB1D-48F7-AA87-00832B0CE72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BE366055-9780-4594-AFE3-6D3C931011AA}"/>
              </a:ext>
            </a:extLst>
          </p:cNvPr>
          <p:cNvGrpSpPr/>
          <p:nvPr userDrawn="1"/>
        </p:nvGrpSpPr>
        <p:grpSpPr>
          <a:xfrm>
            <a:off x="4327262" y="4746292"/>
            <a:ext cx="233082" cy="233082"/>
            <a:chOff x="6517982" y="719418"/>
            <a:chExt cx="233082" cy="233082"/>
          </a:xfrm>
        </p:grpSpPr>
        <p:pic>
          <p:nvPicPr>
            <p:cNvPr id="55" name="Picture 8">
              <a:extLst>
                <a:ext uri="{FF2B5EF4-FFF2-40B4-BE49-F238E27FC236}">
                  <a16:creationId xmlns:a16="http://schemas.microsoft.com/office/drawing/2014/main" id="{066B7B9D-8400-43EE-8684-3A234EAD1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56" name="TextBox 9">
              <a:extLst>
                <a:ext uri="{FF2B5EF4-FFF2-40B4-BE49-F238E27FC236}">
                  <a16:creationId xmlns:a16="http://schemas.microsoft.com/office/drawing/2014/main" id="{A316B0A3-25DB-4ADD-AEF5-F907A3A01F5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80C7975F-C719-4FCF-B999-FEFAFD231787}"/>
              </a:ext>
            </a:extLst>
          </p:cNvPr>
          <p:cNvGrpSpPr/>
          <p:nvPr userDrawn="1"/>
        </p:nvGrpSpPr>
        <p:grpSpPr>
          <a:xfrm>
            <a:off x="1681787" y="3384543"/>
            <a:ext cx="233082" cy="233082"/>
            <a:chOff x="6517982" y="719418"/>
            <a:chExt cx="233082" cy="233082"/>
          </a:xfrm>
        </p:grpSpPr>
        <p:pic>
          <p:nvPicPr>
            <p:cNvPr id="58" name="Picture 8">
              <a:extLst>
                <a:ext uri="{FF2B5EF4-FFF2-40B4-BE49-F238E27FC236}">
                  <a16:creationId xmlns:a16="http://schemas.microsoft.com/office/drawing/2014/main" id="{C74CA2B9-E996-4FE9-89AB-8CC0310A89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59" name="TextBox 9">
              <a:extLst>
                <a:ext uri="{FF2B5EF4-FFF2-40B4-BE49-F238E27FC236}">
                  <a16:creationId xmlns:a16="http://schemas.microsoft.com/office/drawing/2014/main" id="{86BD8C8C-0487-4723-AF0C-C34AFD6FBC76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E2F19732-931C-4F61-A985-231BB4FB87F1}"/>
              </a:ext>
            </a:extLst>
          </p:cNvPr>
          <p:cNvGrpSpPr/>
          <p:nvPr userDrawn="1"/>
        </p:nvGrpSpPr>
        <p:grpSpPr>
          <a:xfrm>
            <a:off x="8149081" y="3384543"/>
            <a:ext cx="233082" cy="233082"/>
            <a:chOff x="8762054" y="718619"/>
            <a:chExt cx="233082" cy="233082"/>
          </a:xfrm>
        </p:grpSpPr>
        <p:pic>
          <p:nvPicPr>
            <p:cNvPr id="61" name="Picture 11">
              <a:extLst>
                <a:ext uri="{FF2B5EF4-FFF2-40B4-BE49-F238E27FC236}">
                  <a16:creationId xmlns:a16="http://schemas.microsoft.com/office/drawing/2014/main" id="{5275FC42-2EBB-4E04-9BA2-442CF92C17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62054" y="718619"/>
              <a:ext cx="233082" cy="233082"/>
            </a:xfrm>
            <a:prstGeom prst="rect">
              <a:avLst/>
            </a:prstGeom>
          </p:spPr>
        </p:pic>
        <p:sp>
          <p:nvSpPr>
            <p:cNvPr id="62" name="TextBox 12">
              <a:extLst>
                <a:ext uri="{FF2B5EF4-FFF2-40B4-BE49-F238E27FC236}">
                  <a16:creationId xmlns:a16="http://schemas.microsoft.com/office/drawing/2014/main" id="{27A41812-87DB-4BB4-863C-9BF81EC6399C}"/>
                </a:ext>
              </a:extLst>
            </p:cNvPr>
            <p:cNvSpPr txBox="1"/>
            <p:nvPr/>
          </p:nvSpPr>
          <p:spPr>
            <a:xfrm>
              <a:off x="8778702" y="756796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CE5FF4AC-0E08-4A86-8B0E-3DA8168557BA}"/>
              </a:ext>
            </a:extLst>
          </p:cNvPr>
          <p:cNvGrpSpPr/>
          <p:nvPr userDrawn="1"/>
        </p:nvGrpSpPr>
        <p:grpSpPr>
          <a:xfrm>
            <a:off x="4327262" y="3384543"/>
            <a:ext cx="233082" cy="233082"/>
            <a:chOff x="6517982" y="719418"/>
            <a:chExt cx="233082" cy="233082"/>
          </a:xfrm>
        </p:grpSpPr>
        <p:pic>
          <p:nvPicPr>
            <p:cNvPr id="64" name="Picture 8">
              <a:extLst>
                <a:ext uri="{FF2B5EF4-FFF2-40B4-BE49-F238E27FC236}">
                  <a16:creationId xmlns:a16="http://schemas.microsoft.com/office/drawing/2014/main" id="{63BD5212-D448-410F-8581-85A78C9280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5" name="TextBox 9">
              <a:extLst>
                <a:ext uri="{FF2B5EF4-FFF2-40B4-BE49-F238E27FC236}">
                  <a16:creationId xmlns:a16="http://schemas.microsoft.com/office/drawing/2014/main" id="{10C809BE-68D0-49A7-81DF-1F0690143B25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036B084D-1356-41AC-A088-2861FC8E3734}"/>
              </a:ext>
            </a:extLst>
          </p:cNvPr>
          <p:cNvGrpSpPr/>
          <p:nvPr userDrawn="1"/>
        </p:nvGrpSpPr>
        <p:grpSpPr>
          <a:xfrm>
            <a:off x="5572920" y="3384543"/>
            <a:ext cx="233082" cy="233082"/>
            <a:chOff x="6517982" y="719418"/>
            <a:chExt cx="233082" cy="233082"/>
          </a:xfrm>
        </p:grpSpPr>
        <p:pic>
          <p:nvPicPr>
            <p:cNvPr id="67" name="Picture 8">
              <a:extLst>
                <a:ext uri="{FF2B5EF4-FFF2-40B4-BE49-F238E27FC236}">
                  <a16:creationId xmlns:a16="http://schemas.microsoft.com/office/drawing/2014/main" id="{8FAD7C9F-DC07-4E7A-8226-0CBDE7AD90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8" name="TextBox 9">
              <a:extLst>
                <a:ext uri="{FF2B5EF4-FFF2-40B4-BE49-F238E27FC236}">
                  <a16:creationId xmlns:a16="http://schemas.microsoft.com/office/drawing/2014/main" id="{2CA9ADEF-8B15-4CA8-B98C-CDCC673CCC28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229F8ED7-EA55-481B-8543-D8FB67568A61}"/>
              </a:ext>
            </a:extLst>
          </p:cNvPr>
          <p:cNvGrpSpPr/>
          <p:nvPr userDrawn="1"/>
        </p:nvGrpSpPr>
        <p:grpSpPr>
          <a:xfrm>
            <a:off x="6909227" y="4746292"/>
            <a:ext cx="233082" cy="233082"/>
            <a:chOff x="6517982" y="719418"/>
            <a:chExt cx="233082" cy="233082"/>
          </a:xfrm>
        </p:grpSpPr>
        <p:pic>
          <p:nvPicPr>
            <p:cNvPr id="70" name="Picture 8">
              <a:extLst>
                <a:ext uri="{FF2B5EF4-FFF2-40B4-BE49-F238E27FC236}">
                  <a16:creationId xmlns:a16="http://schemas.microsoft.com/office/drawing/2014/main" id="{B0A42ADE-FDCA-4212-A46C-596BA2F523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1" name="TextBox 9">
              <a:extLst>
                <a:ext uri="{FF2B5EF4-FFF2-40B4-BE49-F238E27FC236}">
                  <a16:creationId xmlns:a16="http://schemas.microsoft.com/office/drawing/2014/main" id="{D3C6B6DE-78EE-4D9E-A21E-A48C50B7D3E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E460A901-DDFF-46DF-9A84-11ED0E8ACE39}"/>
              </a:ext>
            </a:extLst>
          </p:cNvPr>
          <p:cNvGrpSpPr/>
          <p:nvPr userDrawn="1"/>
        </p:nvGrpSpPr>
        <p:grpSpPr>
          <a:xfrm>
            <a:off x="5572920" y="4746292"/>
            <a:ext cx="233082" cy="233082"/>
            <a:chOff x="6517982" y="719418"/>
            <a:chExt cx="233082" cy="233082"/>
          </a:xfrm>
        </p:grpSpPr>
        <p:pic>
          <p:nvPicPr>
            <p:cNvPr id="73" name="Picture 8">
              <a:extLst>
                <a:ext uri="{FF2B5EF4-FFF2-40B4-BE49-F238E27FC236}">
                  <a16:creationId xmlns:a16="http://schemas.microsoft.com/office/drawing/2014/main" id="{CC7ADEEC-E016-4574-8708-6F48732D0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4" name="TextBox 9">
              <a:extLst>
                <a:ext uri="{FF2B5EF4-FFF2-40B4-BE49-F238E27FC236}">
                  <a16:creationId xmlns:a16="http://schemas.microsoft.com/office/drawing/2014/main" id="{A993F690-AC7A-4F96-B470-0DDBA2FCC458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DEA1C3A4-78B6-4AFC-A1C3-74037589CDE3}"/>
              </a:ext>
            </a:extLst>
          </p:cNvPr>
          <p:cNvGrpSpPr/>
          <p:nvPr userDrawn="1"/>
        </p:nvGrpSpPr>
        <p:grpSpPr>
          <a:xfrm>
            <a:off x="6909227" y="3384543"/>
            <a:ext cx="233082" cy="233082"/>
            <a:chOff x="6517982" y="719418"/>
            <a:chExt cx="233082" cy="233082"/>
          </a:xfrm>
        </p:grpSpPr>
        <p:pic>
          <p:nvPicPr>
            <p:cNvPr id="76" name="Picture 8">
              <a:extLst>
                <a:ext uri="{FF2B5EF4-FFF2-40B4-BE49-F238E27FC236}">
                  <a16:creationId xmlns:a16="http://schemas.microsoft.com/office/drawing/2014/main" id="{847CFB65-1612-4104-8572-AD684847C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7" name="TextBox 9">
              <a:extLst>
                <a:ext uri="{FF2B5EF4-FFF2-40B4-BE49-F238E27FC236}">
                  <a16:creationId xmlns:a16="http://schemas.microsoft.com/office/drawing/2014/main" id="{9FF5D718-B751-4655-A7E9-F22E93CCD08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1BD927EC-C0CB-4F23-BEBF-98DA38822F3F}"/>
              </a:ext>
            </a:extLst>
          </p:cNvPr>
          <p:cNvGrpSpPr/>
          <p:nvPr userDrawn="1"/>
        </p:nvGrpSpPr>
        <p:grpSpPr>
          <a:xfrm>
            <a:off x="411442" y="4746292"/>
            <a:ext cx="233082" cy="233082"/>
            <a:chOff x="6517982" y="719418"/>
            <a:chExt cx="233082" cy="233082"/>
          </a:xfrm>
        </p:grpSpPr>
        <p:pic>
          <p:nvPicPr>
            <p:cNvPr id="79" name="Picture 8">
              <a:extLst>
                <a:ext uri="{FF2B5EF4-FFF2-40B4-BE49-F238E27FC236}">
                  <a16:creationId xmlns:a16="http://schemas.microsoft.com/office/drawing/2014/main" id="{2EFEEFF1-FE25-4CDA-8ACA-A171834B7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80" name="TextBox 9">
              <a:extLst>
                <a:ext uri="{FF2B5EF4-FFF2-40B4-BE49-F238E27FC236}">
                  <a16:creationId xmlns:a16="http://schemas.microsoft.com/office/drawing/2014/main" id="{1B57E04C-0CC6-47E2-9F46-816DB50E0375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81" name="사각형: 둥근 모서리 80">
            <a:extLst>
              <a:ext uri="{FF2B5EF4-FFF2-40B4-BE49-F238E27FC236}">
                <a16:creationId xmlns:a16="http://schemas.microsoft.com/office/drawing/2014/main" id="{E313E3AF-E7EB-4063-BF1B-A00CE63DDBF5}"/>
              </a:ext>
            </a:extLst>
          </p:cNvPr>
          <p:cNvSpPr/>
          <p:nvPr userDrawn="1"/>
        </p:nvSpPr>
        <p:spPr>
          <a:xfrm>
            <a:off x="6918028" y="511488"/>
            <a:ext cx="1494314" cy="327902"/>
          </a:xfrm>
          <a:prstGeom prst="roundRect">
            <a:avLst>
              <a:gd name="adj" fmla="val 50000"/>
            </a:avLst>
          </a:prstGeom>
          <a:solidFill>
            <a:srgbClr val="E904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id="{A2EC23BB-AE54-4951-8B54-FCE276E82415}"/>
              </a:ext>
            </a:extLst>
          </p:cNvPr>
          <p:cNvSpPr txBox="1"/>
          <p:nvPr userDrawn="1"/>
        </p:nvSpPr>
        <p:spPr>
          <a:xfrm>
            <a:off x="7006903" y="548100"/>
            <a:ext cx="1367877" cy="28286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기념품</a:t>
            </a:r>
            <a:r>
              <a:rPr lang="en-US" altLang="ko-KR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1+1</a:t>
            </a:r>
            <a:endParaRPr lang="en-US" sz="16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5FB34A99-D9EF-4A6C-A004-4742689DF1BA}"/>
              </a:ext>
            </a:extLst>
          </p:cNvPr>
          <p:cNvGrpSpPr/>
          <p:nvPr userDrawn="1"/>
        </p:nvGrpSpPr>
        <p:grpSpPr>
          <a:xfrm>
            <a:off x="6918028" y="956089"/>
            <a:ext cx="570143" cy="285071"/>
            <a:chOff x="3889224" y="889388"/>
            <a:chExt cx="570143" cy="285071"/>
          </a:xfrm>
        </p:grpSpPr>
        <p:pic>
          <p:nvPicPr>
            <p:cNvPr id="84" name="Picture 20">
              <a:extLst>
                <a:ext uri="{FF2B5EF4-FFF2-40B4-BE49-F238E27FC236}">
                  <a16:creationId xmlns:a16="http://schemas.microsoft.com/office/drawing/2014/main" id="{E3247F57-C461-4D25-92D3-FB4C47F8C03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889224" y="889388"/>
              <a:ext cx="570143" cy="285071"/>
            </a:xfrm>
            <a:prstGeom prst="rect">
              <a:avLst/>
            </a:prstGeom>
          </p:spPr>
        </p:pic>
        <p:sp>
          <p:nvSpPr>
            <p:cNvPr id="85" name="TextBox 21">
              <a:extLst>
                <a:ext uri="{FF2B5EF4-FFF2-40B4-BE49-F238E27FC236}">
                  <a16:creationId xmlns:a16="http://schemas.microsoft.com/office/drawing/2014/main" id="{7328C15C-3A17-4289-862D-9A10DFB5C868}"/>
                </a:ext>
              </a:extLst>
            </p:cNvPr>
            <p:cNvSpPr txBox="1"/>
            <p:nvPr userDrawn="1"/>
          </p:nvSpPr>
          <p:spPr>
            <a:xfrm>
              <a:off x="3913659" y="926040"/>
              <a:ext cx="521273" cy="21176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1218" dirty="0">
                  <a:solidFill>
                    <a:srgbClr val="000000"/>
                  </a:solidFill>
                  <a:ea typeface="Gmarket Sans Bold"/>
                </a:rPr>
                <a:t>선택</a:t>
              </a:r>
              <a:r>
                <a:rPr lang="en-US" sz="1218" dirty="0">
                  <a:solidFill>
                    <a:srgbClr val="000000"/>
                  </a:solidFill>
                  <a:latin typeface="Gmarket Sans Bold"/>
                </a:rPr>
                <a:t>1</a:t>
              </a:r>
            </a:p>
          </p:txBody>
        </p: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CF2C2DAC-6048-4D8B-809D-865047E2F3D6}"/>
              </a:ext>
            </a:extLst>
          </p:cNvPr>
          <p:cNvGrpSpPr/>
          <p:nvPr userDrawn="1"/>
        </p:nvGrpSpPr>
        <p:grpSpPr>
          <a:xfrm>
            <a:off x="7516211" y="984596"/>
            <a:ext cx="228057" cy="228057"/>
            <a:chOff x="4735870" y="1095307"/>
            <a:chExt cx="228057" cy="228057"/>
          </a:xfrm>
        </p:grpSpPr>
        <p:pic>
          <p:nvPicPr>
            <p:cNvPr id="87" name="Picture 26">
              <a:extLst>
                <a:ext uri="{FF2B5EF4-FFF2-40B4-BE49-F238E27FC236}">
                  <a16:creationId xmlns:a16="http://schemas.microsoft.com/office/drawing/2014/main" id="{AA6AD9B2-7802-4978-A4A1-42CB1648235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735870" y="1095307"/>
              <a:ext cx="228057" cy="228057"/>
            </a:xfrm>
            <a:prstGeom prst="rect">
              <a:avLst/>
            </a:prstGeom>
          </p:spPr>
        </p:pic>
        <p:sp>
          <p:nvSpPr>
            <p:cNvPr id="88" name="TextBox 27">
              <a:extLst>
                <a:ext uri="{FF2B5EF4-FFF2-40B4-BE49-F238E27FC236}">
                  <a16:creationId xmlns:a16="http://schemas.microsoft.com/office/drawing/2014/main" id="{2EF49D86-8A5E-4D46-AA59-9E45205474A6}"/>
                </a:ext>
              </a:extLst>
            </p:cNvPr>
            <p:cNvSpPr txBox="1"/>
            <p:nvPr userDrawn="1"/>
          </p:nvSpPr>
          <p:spPr>
            <a:xfrm>
              <a:off x="4739141" y="1119741"/>
              <a:ext cx="195477" cy="1791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26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89" name="TextBox 29">
            <a:extLst>
              <a:ext uri="{FF2B5EF4-FFF2-40B4-BE49-F238E27FC236}">
                <a16:creationId xmlns:a16="http://schemas.microsoft.com/office/drawing/2014/main" id="{B6A85438-007D-49AF-9D98-7326A1EB8305}"/>
              </a:ext>
            </a:extLst>
          </p:cNvPr>
          <p:cNvSpPr txBox="1"/>
          <p:nvPr userDrawn="1"/>
        </p:nvSpPr>
        <p:spPr>
          <a:xfrm>
            <a:off x="7779865" y="983296"/>
            <a:ext cx="1513721" cy="252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altLang="ko-KR" sz="1411" dirty="0">
                <a:solidFill>
                  <a:srgbClr val="000000"/>
                </a:solidFill>
                <a:latin typeface="Gmarket Sans Bold"/>
                <a:ea typeface="Gmarket Sans Bold"/>
              </a:rPr>
              <a:t>2</a:t>
            </a:r>
            <a:r>
              <a:rPr lang="ko-KR" altLang="en-US" sz="1411" dirty="0">
                <a:solidFill>
                  <a:srgbClr val="000000"/>
                </a:solidFill>
                <a:latin typeface="Gmarket Sans Bold"/>
                <a:ea typeface="Gmarket Sans Bold"/>
              </a:rPr>
              <a:t>개 선택</a:t>
            </a:r>
            <a:endParaRPr lang="ko-KR" altLang="en-US" sz="1411" dirty="0">
              <a:solidFill>
                <a:srgbClr val="000000"/>
              </a:solidFill>
              <a:ea typeface="Gmarket Sans Bold"/>
            </a:endParaRPr>
          </a:p>
        </p:txBody>
      </p: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FDAF2877-D937-4F50-A435-11B8594B1557}"/>
              </a:ext>
            </a:extLst>
          </p:cNvPr>
          <p:cNvGrpSpPr/>
          <p:nvPr userDrawn="1"/>
        </p:nvGrpSpPr>
        <p:grpSpPr>
          <a:xfrm>
            <a:off x="6918028" y="1334577"/>
            <a:ext cx="2656882" cy="285071"/>
            <a:chOff x="4041624" y="1445288"/>
            <a:chExt cx="2656882" cy="285071"/>
          </a:xfrm>
        </p:grpSpPr>
        <p:grpSp>
          <p:nvGrpSpPr>
            <p:cNvPr id="91" name="그룹 90">
              <a:extLst>
                <a:ext uri="{FF2B5EF4-FFF2-40B4-BE49-F238E27FC236}">
                  <a16:creationId xmlns:a16="http://schemas.microsoft.com/office/drawing/2014/main" id="{89A4866B-5D30-4BD8-B14F-DACA7FC2D525}"/>
                </a:ext>
              </a:extLst>
            </p:cNvPr>
            <p:cNvGrpSpPr/>
            <p:nvPr userDrawn="1"/>
          </p:nvGrpSpPr>
          <p:grpSpPr>
            <a:xfrm>
              <a:off x="4663141" y="1473794"/>
              <a:ext cx="228057" cy="228057"/>
              <a:chOff x="3705690" y="2525006"/>
              <a:chExt cx="228057" cy="228057"/>
            </a:xfrm>
          </p:grpSpPr>
          <p:pic>
            <p:nvPicPr>
              <p:cNvPr id="96" name="Picture 6">
                <a:extLst>
                  <a:ext uri="{FF2B5EF4-FFF2-40B4-BE49-F238E27FC236}">
                    <a16:creationId xmlns:a16="http://schemas.microsoft.com/office/drawing/2014/main" id="{3CE9FCC1-8290-4083-BF77-CEC54839FFE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3705690" y="2525006"/>
                <a:ext cx="228057" cy="228057"/>
              </a:xfrm>
              <a:prstGeom prst="rect">
                <a:avLst/>
              </a:prstGeom>
            </p:spPr>
          </p:pic>
          <p:sp>
            <p:nvSpPr>
              <p:cNvPr id="97" name="TextBox 7">
                <a:extLst>
                  <a:ext uri="{FF2B5EF4-FFF2-40B4-BE49-F238E27FC236}">
                    <a16:creationId xmlns:a16="http://schemas.microsoft.com/office/drawing/2014/main" id="{F854073D-0A72-492A-9A4F-DE72C78672B2}"/>
                  </a:ext>
                </a:extLst>
              </p:cNvPr>
              <p:cNvSpPr txBox="1"/>
              <p:nvPr userDrawn="1"/>
            </p:nvSpPr>
            <p:spPr>
              <a:xfrm>
                <a:off x="3721979" y="2548424"/>
                <a:ext cx="195477" cy="179188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1026" dirty="0">
                    <a:solidFill>
                      <a:srgbClr val="000000"/>
                    </a:solidFill>
                    <a:latin typeface="Pretendard Bold"/>
                  </a:rPr>
                  <a:t>2</a:t>
                </a:r>
              </a:p>
            </p:txBody>
          </p:sp>
        </p:grpSp>
        <p:sp>
          <p:nvSpPr>
            <p:cNvPr id="92" name="TextBox 29">
              <a:extLst>
                <a:ext uri="{FF2B5EF4-FFF2-40B4-BE49-F238E27FC236}">
                  <a16:creationId xmlns:a16="http://schemas.microsoft.com/office/drawing/2014/main" id="{933F8628-89BB-427D-A917-5AB6276E628E}"/>
                </a:ext>
              </a:extLst>
            </p:cNvPr>
            <p:cNvSpPr txBox="1"/>
            <p:nvPr userDrawn="1"/>
          </p:nvSpPr>
          <p:spPr>
            <a:xfrm>
              <a:off x="4926796" y="1461577"/>
              <a:ext cx="1771710" cy="25249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l">
                <a:lnSpc>
                  <a:spcPct val="99600"/>
                </a:lnSpc>
              </a:pP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1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개</a:t>
              </a: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 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선택</a:t>
              </a:r>
              <a:endParaRPr lang="ko-KR" altLang="en-US" sz="1411" kern="1200" dirty="0">
                <a:solidFill>
                  <a:srgbClr val="000000"/>
                </a:solidFill>
                <a:latin typeface="Gmarket Sans Bold"/>
                <a:ea typeface="Gmarket Sans Bold"/>
                <a:cs typeface="+mn-cs"/>
              </a:endParaRPr>
            </a:p>
          </p:txBody>
        </p: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7C1D02EA-6624-4E7C-8E70-513756A389FA}"/>
                </a:ext>
              </a:extLst>
            </p:cNvPr>
            <p:cNvGrpSpPr/>
            <p:nvPr userDrawn="1"/>
          </p:nvGrpSpPr>
          <p:grpSpPr>
            <a:xfrm>
              <a:off x="4041624" y="1445288"/>
              <a:ext cx="570143" cy="285071"/>
              <a:chOff x="4041624" y="1041788"/>
              <a:chExt cx="570143" cy="285071"/>
            </a:xfrm>
          </p:grpSpPr>
          <p:pic>
            <p:nvPicPr>
              <p:cNvPr id="94" name="Picture 20">
                <a:extLst>
                  <a:ext uri="{FF2B5EF4-FFF2-40B4-BE49-F238E27FC236}">
                    <a16:creationId xmlns:a16="http://schemas.microsoft.com/office/drawing/2014/main" id="{EBD9A103-0AC5-4736-B7C6-2F81DEE474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4041624" y="1041788"/>
                <a:ext cx="570143" cy="285071"/>
              </a:xfrm>
              <a:prstGeom prst="rect">
                <a:avLst/>
              </a:prstGeom>
            </p:spPr>
          </p:pic>
          <p:sp>
            <p:nvSpPr>
              <p:cNvPr id="95" name="TextBox 21">
                <a:extLst>
                  <a:ext uri="{FF2B5EF4-FFF2-40B4-BE49-F238E27FC236}">
                    <a16:creationId xmlns:a16="http://schemas.microsoft.com/office/drawing/2014/main" id="{DCEDD5EA-FF92-470F-B63C-9879F2302BE0}"/>
                  </a:ext>
                </a:extLst>
              </p:cNvPr>
              <p:cNvSpPr txBox="1"/>
              <p:nvPr userDrawn="1"/>
            </p:nvSpPr>
            <p:spPr>
              <a:xfrm>
                <a:off x="4066059" y="1078440"/>
                <a:ext cx="521273" cy="211767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altLang="en-US" sz="1218" dirty="0">
                    <a:solidFill>
                      <a:srgbClr val="000000"/>
                    </a:solidFill>
                    <a:ea typeface="Gmarket Sans Bold"/>
                  </a:rPr>
                  <a:t>선택</a:t>
                </a:r>
                <a:r>
                  <a:rPr lang="en-US" sz="1218" dirty="0">
                    <a:solidFill>
                      <a:srgbClr val="000000"/>
                    </a:solidFill>
                    <a:latin typeface="Gmarket Sans Bold"/>
                  </a:rPr>
                  <a:t>2</a:t>
                </a:r>
              </a:p>
            </p:txBody>
          </p:sp>
        </p:grpSp>
      </p:grpSp>
      <p:sp>
        <p:nvSpPr>
          <p:cNvPr id="98" name="TextBox 6">
            <a:extLst>
              <a:ext uri="{FF2B5EF4-FFF2-40B4-BE49-F238E27FC236}">
                <a16:creationId xmlns:a16="http://schemas.microsoft.com/office/drawing/2014/main" id="{75E9C6BB-D971-4674-8DC3-BA7BDF145E12}"/>
              </a:ext>
            </a:extLst>
          </p:cNvPr>
          <p:cNvSpPr txBox="1"/>
          <p:nvPr userDrawn="1"/>
        </p:nvSpPr>
        <p:spPr>
          <a:xfrm>
            <a:off x="5398851" y="770180"/>
            <a:ext cx="1087679" cy="540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신분증</a:t>
            </a:r>
            <a:endParaRPr lang="en-US" altLang="ko-KR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지참</a:t>
            </a:r>
            <a:endParaRPr lang="en-US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99389" rtl="0" eaLnBrk="1" latinLnBrk="0" hangingPunct="1">
        <a:spcBef>
          <a:spcPct val="0"/>
        </a:spcBef>
        <a:buNone/>
        <a:defRPr sz="28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4771" indent="-224771" algn="l" defTabSz="599389" rtl="0" eaLnBrk="1" latinLnBrk="0" hangingPunct="1">
        <a:spcBef>
          <a:spcPct val="20000"/>
        </a:spcBef>
        <a:buFont typeface="Arial" pitchFamily="34" charset="0"/>
        <a:buChar char="•"/>
        <a:defRPr sz="2098" kern="1200">
          <a:solidFill>
            <a:schemeClr val="tx1"/>
          </a:solidFill>
          <a:latin typeface="+mn-lt"/>
          <a:ea typeface="+mn-ea"/>
          <a:cs typeface="+mn-cs"/>
        </a:defRPr>
      </a:lvl1pPr>
      <a:lvl2pPr marL="487004" indent="-187309" algn="l" defTabSz="599389" rtl="0" eaLnBrk="1" latinLnBrk="0" hangingPunct="1">
        <a:spcBef>
          <a:spcPct val="20000"/>
        </a:spcBef>
        <a:buFont typeface="Arial" pitchFamily="34" charset="0"/>
        <a:buChar char="–"/>
        <a:defRPr sz="1835" kern="1200">
          <a:solidFill>
            <a:schemeClr val="tx1"/>
          </a:solidFill>
          <a:latin typeface="+mn-lt"/>
          <a:ea typeface="+mn-ea"/>
          <a:cs typeface="+mn-cs"/>
        </a:defRPr>
      </a:lvl2pPr>
      <a:lvl3pPr marL="749237" indent="-149847" algn="l" defTabSz="599389" rtl="0" eaLnBrk="1" latinLnBrk="0" hangingPunct="1">
        <a:spcBef>
          <a:spcPct val="20000"/>
        </a:spcBef>
        <a:buFont typeface="Arial" pitchFamily="34" charset="0"/>
        <a:buChar char="•"/>
        <a:defRPr sz="1573" kern="1200">
          <a:solidFill>
            <a:schemeClr val="tx1"/>
          </a:solidFill>
          <a:latin typeface="+mn-lt"/>
          <a:ea typeface="+mn-ea"/>
          <a:cs typeface="+mn-cs"/>
        </a:defRPr>
      </a:lvl3pPr>
      <a:lvl4pPr marL="1048931" indent="-149847" algn="l" defTabSz="599389" rtl="0" eaLnBrk="1" latinLnBrk="0" hangingPunct="1">
        <a:spcBef>
          <a:spcPct val="20000"/>
        </a:spcBef>
        <a:buFont typeface="Arial" pitchFamily="34" charset="0"/>
        <a:buChar char="–"/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348626" indent="-149847" algn="l" defTabSz="599389" rtl="0" eaLnBrk="1" latinLnBrk="0" hangingPunct="1">
        <a:spcBef>
          <a:spcPct val="20000"/>
        </a:spcBef>
        <a:buFont typeface="Arial" pitchFamily="34" charset="0"/>
        <a:buChar char="»"/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648320" indent="-149847" algn="l" defTabSz="599389" rtl="0" eaLnBrk="1" latinLnBrk="0" hangingPunct="1">
        <a:spcBef>
          <a:spcPct val="20000"/>
        </a:spcBef>
        <a:buFont typeface="Arial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1948015" indent="-149847" algn="l" defTabSz="599389" rtl="0" eaLnBrk="1" latinLnBrk="0" hangingPunct="1">
        <a:spcBef>
          <a:spcPct val="20000"/>
        </a:spcBef>
        <a:buFont typeface="Arial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247710" indent="-149847" algn="l" defTabSz="599389" rtl="0" eaLnBrk="1" latinLnBrk="0" hangingPunct="1">
        <a:spcBef>
          <a:spcPct val="20000"/>
        </a:spcBef>
        <a:buFont typeface="Arial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547404" indent="-149847" algn="l" defTabSz="599389" rtl="0" eaLnBrk="1" latinLnBrk="0" hangingPunct="1">
        <a:spcBef>
          <a:spcPct val="20000"/>
        </a:spcBef>
        <a:buFont typeface="Arial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1pPr>
      <a:lvl2pPr marL="299695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2pPr>
      <a:lvl3pPr marL="599389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3pPr>
      <a:lvl4pPr marL="899084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4pPr>
      <a:lvl5pPr marL="1198778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5pPr>
      <a:lvl6pPr marL="1498473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6pPr>
      <a:lvl7pPr marL="1798168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7pPr>
      <a:lvl8pPr marL="2097862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8pPr>
      <a:lvl9pPr marL="2397557" algn="l" defTabSz="599389" rtl="0" eaLnBrk="1" latinLnBrk="0" hangingPunct="1">
        <a:defRPr sz="11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01DE8F8-615C-4025-B301-B1C3EED817DF}"/>
              </a:ext>
            </a:extLst>
          </p:cNvPr>
          <p:cNvSpPr/>
          <p:nvPr/>
        </p:nvSpPr>
        <p:spPr>
          <a:xfrm>
            <a:off x="6782857" y="381000"/>
            <a:ext cx="2818343" cy="1328714"/>
          </a:xfrm>
          <a:prstGeom prst="roundRect">
            <a:avLst>
              <a:gd name="adj" fmla="val 1201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3" name="모서리가 둥근 직사각형 31">
            <a:extLst>
              <a:ext uri="{FF2B5EF4-FFF2-40B4-BE49-F238E27FC236}">
                <a16:creationId xmlns:a16="http://schemas.microsoft.com/office/drawing/2014/main" id="{241E21D1-692D-4ACA-AFEA-6BE05DC89049}"/>
              </a:ext>
            </a:extLst>
          </p:cNvPr>
          <p:cNvSpPr/>
          <p:nvPr/>
        </p:nvSpPr>
        <p:spPr>
          <a:xfrm>
            <a:off x="5396244" y="445960"/>
            <a:ext cx="1087679" cy="113157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graphicFrame>
        <p:nvGraphicFramePr>
          <p:cNvPr id="4" name="Table 2">
            <a:extLst>
              <a:ext uri="{FF2B5EF4-FFF2-40B4-BE49-F238E27FC236}">
                <a16:creationId xmlns:a16="http://schemas.microsoft.com/office/drawing/2014/main" id="{6FA14A60-DD26-411E-A289-72BEC8813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680352"/>
              </p:ext>
            </p:extLst>
          </p:nvPr>
        </p:nvGraphicFramePr>
        <p:xfrm>
          <a:off x="370436" y="2003488"/>
          <a:ext cx="9306962" cy="4016312"/>
        </p:xfrm>
        <a:graphic>
          <a:graphicData uri="http://schemas.openxmlformats.org/drawingml/2006/table">
            <a:tbl>
              <a:tblPr/>
              <a:tblGrid>
                <a:gridCol w="1511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135">
                  <a:extLst>
                    <a:ext uri="{9D8B030D-6E8A-4147-A177-3AD203B41FA5}">
                      <a16:colId xmlns:a16="http://schemas.microsoft.com/office/drawing/2014/main" val="3074614087"/>
                    </a:ext>
                  </a:extLst>
                </a:gridCol>
                <a:gridCol w="15111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1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1135">
                  <a:extLst>
                    <a:ext uri="{9D8B030D-6E8A-4147-A177-3AD203B41FA5}">
                      <a16:colId xmlns:a16="http://schemas.microsoft.com/office/drawing/2014/main" val="2685539411"/>
                    </a:ext>
                  </a:extLst>
                </a:gridCol>
                <a:gridCol w="17512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700" dirty="0"/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47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Pretendard SemiBold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050" dirty="0">
                        <a:latin typeface="Pretendard SemiBold" panose="020B0600000101010101" charset="-127"/>
                        <a:ea typeface="Pretendard SemiBold" panose="020B0600000101010101" charset="-127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132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4389"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2880"/>
                        </a:lnSpc>
                        <a:defRPr/>
                      </a:pPr>
                      <a:endParaRPr lang="en-US" altLang="ko-KR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217" marR="12217" marT="12217" marB="1221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99389" rtl="0" eaLnBrk="1" fontAlgn="auto" latinLnBrk="0" hangingPunct="1">
                        <a:lnSpc>
                          <a:spcPct val="11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latin typeface="Pretendard SemiBold" panose="020B0600000101010101" charset="-127"/>
                        <a:ea typeface="Pretendard SemiBold" panose="020B0600000101010101" charset="-127"/>
                        <a:cs typeface="+mn-cs"/>
                      </a:endParaRPr>
                    </a:p>
                  </a:txBody>
                  <a:tcPr marL="12487" marR="12487" marT="12487" marB="12487" anchor="ctr">
                    <a:lnL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243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5B8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5">
            <a:extLst>
              <a:ext uri="{FF2B5EF4-FFF2-40B4-BE49-F238E27FC236}">
                <a16:creationId xmlns:a16="http://schemas.microsoft.com/office/drawing/2014/main" id="{B80CD486-6B7C-4D52-B5A2-78D1881D582A}"/>
              </a:ext>
            </a:extLst>
          </p:cNvPr>
          <p:cNvSpPr txBox="1"/>
          <p:nvPr/>
        </p:nvSpPr>
        <p:spPr>
          <a:xfrm>
            <a:off x="2239256" y="6236773"/>
            <a:ext cx="5427489" cy="54502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기념품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재고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상황에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따라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조기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소진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될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있습니다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. </a:t>
            </a:r>
          </a:p>
          <a:p>
            <a:pPr lvl="0" algn="ctr">
              <a:lnSpc>
                <a:spcPct val="99600"/>
              </a:lnSpc>
            </a:pP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헌혈자분들의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너른 양해</a:t>
            </a:r>
            <a:r>
              <a:rPr 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 </a:t>
            </a:r>
            <a:r>
              <a:rPr lang="ko-KR" altLang="en-US" sz="1311" kern="1200" dirty="0">
                <a:solidFill>
                  <a:srgbClr val="000000"/>
                </a:solidFill>
                <a:latin typeface="+mn-lt"/>
                <a:ea typeface="Pretendard Bold"/>
                <a:cs typeface="+mn-cs"/>
              </a:rPr>
              <a:t>부탁드립니다</a:t>
            </a:r>
            <a:r>
              <a:rPr lang="en-US" sz="1311" dirty="0">
                <a:solidFill>
                  <a:srgbClr val="000000"/>
                </a:solidFill>
                <a:latin typeface="Pretendard Bold"/>
              </a:rPr>
              <a:t>.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2D2644F-B0B9-456F-875C-9CEB68A3421B}"/>
              </a:ext>
            </a:extLst>
          </p:cNvPr>
          <p:cNvGrpSpPr/>
          <p:nvPr/>
        </p:nvGrpSpPr>
        <p:grpSpPr>
          <a:xfrm>
            <a:off x="411442" y="2057361"/>
            <a:ext cx="233082" cy="233082"/>
            <a:chOff x="6517982" y="719418"/>
            <a:chExt cx="233082" cy="233082"/>
          </a:xfrm>
        </p:grpSpPr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9A448E22-ADB3-4CB2-AA43-0DFEAB9D9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8" name="TextBox 9">
              <a:extLst>
                <a:ext uri="{FF2B5EF4-FFF2-40B4-BE49-F238E27FC236}">
                  <a16:creationId xmlns:a16="http://schemas.microsoft.com/office/drawing/2014/main" id="{9AFFDF69-0F08-47D7-9898-EBA0660BCB6A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4C38E28-CDFA-4233-8ED2-E53F7736F37B}"/>
              </a:ext>
            </a:extLst>
          </p:cNvPr>
          <p:cNvGrpSpPr/>
          <p:nvPr/>
        </p:nvGrpSpPr>
        <p:grpSpPr>
          <a:xfrm>
            <a:off x="1986344" y="2057361"/>
            <a:ext cx="233082" cy="233082"/>
            <a:chOff x="6517982" y="719418"/>
            <a:chExt cx="233082" cy="233082"/>
          </a:xfrm>
        </p:grpSpPr>
        <p:pic>
          <p:nvPicPr>
            <p:cNvPr id="10" name="Picture 8">
              <a:extLst>
                <a:ext uri="{FF2B5EF4-FFF2-40B4-BE49-F238E27FC236}">
                  <a16:creationId xmlns:a16="http://schemas.microsoft.com/office/drawing/2014/main" id="{E8D790E3-9D11-4810-9FAE-A4C4237125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1" name="TextBox 9">
              <a:extLst>
                <a:ext uri="{FF2B5EF4-FFF2-40B4-BE49-F238E27FC236}">
                  <a16:creationId xmlns:a16="http://schemas.microsoft.com/office/drawing/2014/main" id="{A44DEF10-B481-499B-8F97-6ECA0AA068C9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849D8635-8D66-4164-A0A4-142932BEEA9F}"/>
              </a:ext>
            </a:extLst>
          </p:cNvPr>
          <p:cNvGrpSpPr/>
          <p:nvPr/>
        </p:nvGrpSpPr>
        <p:grpSpPr>
          <a:xfrm>
            <a:off x="3436752" y="2057361"/>
            <a:ext cx="233082" cy="233082"/>
            <a:chOff x="6517982" y="719418"/>
            <a:chExt cx="233082" cy="233082"/>
          </a:xfrm>
        </p:grpSpPr>
        <p:pic>
          <p:nvPicPr>
            <p:cNvPr id="13" name="Picture 8">
              <a:extLst>
                <a:ext uri="{FF2B5EF4-FFF2-40B4-BE49-F238E27FC236}">
                  <a16:creationId xmlns:a16="http://schemas.microsoft.com/office/drawing/2014/main" id="{A1A61DE9-B3B2-4BA8-BC2A-E90D2917D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4" name="TextBox 9">
              <a:extLst>
                <a:ext uri="{FF2B5EF4-FFF2-40B4-BE49-F238E27FC236}">
                  <a16:creationId xmlns:a16="http://schemas.microsoft.com/office/drawing/2014/main" id="{EB3CAC55-6D84-42E0-974C-D6A9FB9754E1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83D70C6-8B08-4DC5-9460-739EE61F8937}"/>
              </a:ext>
            </a:extLst>
          </p:cNvPr>
          <p:cNvGrpSpPr/>
          <p:nvPr/>
        </p:nvGrpSpPr>
        <p:grpSpPr>
          <a:xfrm>
            <a:off x="411442" y="3384543"/>
            <a:ext cx="233082" cy="233082"/>
            <a:chOff x="6517982" y="719418"/>
            <a:chExt cx="233082" cy="233082"/>
          </a:xfrm>
        </p:grpSpPr>
        <p:pic>
          <p:nvPicPr>
            <p:cNvPr id="16" name="Picture 8">
              <a:extLst>
                <a:ext uri="{FF2B5EF4-FFF2-40B4-BE49-F238E27FC236}">
                  <a16:creationId xmlns:a16="http://schemas.microsoft.com/office/drawing/2014/main" id="{A7D55019-20F4-4A89-A76A-4D77B3FC1D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17" name="TextBox 9">
              <a:extLst>
                <a:ext uri="{FF2B5EF4-FFF2-40B4-BE49-F238E27FC236}">
                  <a16:creationId xmlns:a16="http://schemas.microsoft.com/office/drawing/2014/main" id="{D70C40EB-D276-4B66-A585-DC514C5C1DF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08515BB-C5D3-4873-AF35-5EA68A5F7625}"/>
              </a:ext>
            </a:extLst>
          </p:cNvPr>
          <p:cNvGrpSpPr/>
          <p:nvPr/>
        </p:nvGrpSpPr>
        <p:grpSpPr>
          <a:xfrm>
            <a:off x="3436752" y="3384543"/>
            <a:ext cx="233082" cy="233082"/>
            <a:chOff x="6517982" y="719418"/>
            <a:chExt cx="233082" cy="233082"/>
          </a:xfrm>
        </p:grpSpPr>
        <p:pic>
          <p:nvPicPr>
            <p:cNvPr id="19" name="Picture 8">
              <a:extLst>
                <a:ext uri="{FF2B5EF4-FFF2-40B4-BE49-F238E27FC236}">
                  <a16:creationId xmlns:a16="http://schemas.microsoft.com/office/drawing/2014/main" id="{A1D705B5-8CED-4299-96EB-B41FD67E2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20" name="TextBox 9">
              <a:extLst>
                <a:ext uri="{FF2B5EF4-FFF2-40B4-BE49-F238E27FC236}">
                  <a16:creationId xmlns:a16="http://schemas.microsoft.com/office/drawing/2014/main" id="{D53D1FF9-6973-4EFC-A98C-21AABF7F518E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8211F4-0DA8-432F-97E9-6BE26410612D}"/>
              </a:ext>
            </a:extLst>
          </p:cNvPr>
          <p:cNvGrpSpPr/>
          <p:nvPr/>
        </p:nvGrpSpPr>
        <p:grpSpPr>
          <a:xfrm>
            <a:off x="7997163" y="2057361"/>
            <a:ext cx="233082" cy="233082"/>
            <a:chOff x="8449235" y="719418"/>
            <a:chExt cx="233082" cy="233082"/>
          </a:xfrm>
        </p:grpSpPr>
        <p:pic>
          <p:nvPicPr>
            <p:cNvPr id="22" name="Picture 11">
              <a:extLst>
                <a:ext uri="{FF2B5EF4-FFF2-40B4-BE49-F238E27FC236}">
                  <a16:creationId xmlns:a16="http://schemas.microsoft.com/office/drawing/2014/main" id="{10B11CE1-C35D-45B0-A2A3-FA455F5D4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23" name="TextBox 12">
              <a:extLst>
                <a:ext uri="{FF2B5EF4-FFF2-40B4-BE49-F238E27FC236}">
                  <a16:creationId xmlns:a16="http://schemas.microsoft.com/office/drawing/2014/main" id="{B6FC8179-64E8-428C-ACA6-125D4559B4DE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A11B488E-2981-4CC7-86F3-9ADFED847FBD}"/>
              </a:ext>
            </a:extLst>
          </p:cNvPr>
          <p:cNvGrpSpPr/>
          <p:nvPr/>
        </p:nvGrpSpPr>
        <p:grpSpPr>
          <a:xfrm>
            <a:off x="7997163" y="4746292"/>
            <a:ext cx="233082" cy="233082"/>
            <a:chOff x="8449235" y="719418"/>
            <a:chExt cx="233082" cy="233082"/>
          </a:xfrm>
        </p:grpSpPr>
        <p:pic>
          <p:nvPicPr>
            <p:cNvPr id="25" name="Picture 11">
              <a:extLst>
                <a:ext uri="{FF2B5EF4-FFF2-40B4-BE49-F238E27FC236}">
                  <a16:creationId xmlns:a16="http://schemas.microsoft.com/office/drawing/2014/main" id="{87DEDB06-D695-498A-B854-50FA5AE2B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49235" y="719418"/>
              <a:ext cx="233082" cy="233082"/>
            </a:xfrm>
            <a:prstGeom prst="rect">
              <a:avLst/>
            </a:prstGeom>
          </p:spPr>
        </p:pic>
        <p:sp>
          <p:nvSpPr>
            <p:cNvPr id="26" name="TextBox 12">
              <a:extLst>
                <a:ext uri="{FF2B5EF4-FFF2-40B4-BE49-F238E27FC236}">
                  <a16:creationId xmlns:a16="http://schemas.microsoft.com/office/drawing/2014/main" id="{B29DF8B1-F64B-4732-9A9E-5E0F66F0FB51}"/>
                </a:ext>
              </a:extLst>
            </p:cNvPr>
            <p:cNvSpPr txBox="1"/>
            <p:nvPr/>
          </p:nvSpPr>
          <p:spPr>
            <a:xfrm>
              <a:off x="8465884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7E416F31-52A1-412F-A4D4-5A19786695BA}"/>
              </a:ext>
            </a:extLst>
          </p:cNvPr>
          <p:cNvCxnSpPr/>
          <p:nvPr/>
        </p:nvCxnSpPr>
        <p:spPr>
          <a:xfrm>
            <a:off x="6685881" y="445960"/>
            <a:ext cx="0" cy="127123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9DC3A79E-B249-4627-96E0-F85CF9C0E2BD}"/>
              </a:ext>
            </a:extLst>
          </p:cNvPr>
          <p:cNvGrpSpPr/>
          <p:nvPr/>
        </p:nvGrpSpPr>
        <p:grpSpPr>
          <a:xfrm>
            <a:off x="6535581" y="2057361"/>
            <a:ext cx="233082" cy="233082"/>
            <a:chOff x="6517982" y="719418"/>
            <a:chExt cx="233082" cy="233082"/>
          </a:xfrm>
        </p:grpSpPr>
        <p:pic>
          <p:nvPicPr>
            <p:cNvPr id="35" name="Picture 8">
              <a:extLst>
                <a:ext uri="{FF2B5EF4-FFF2-40B4-BE49-F238E27FC236}">
                  <a16:creationId xmlns:a16="http://schemas.microsoft.com/office/drawing/2014/main" id="{3C3A5043-AC0F-448E-B783-09198E26D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36" name="TextBox 9">
              <a:extLst>
                <a:ext uri="{FF2B5EF4-FFF2-40B4-BE49-F238E27FC236}">
                  <a16:creationId xmlns:a16="http://schemas.microsoft.com/office/drawing/2014/main" id="{19BF5D0E-5B8F-4582-ACB4-BCCAC318536A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FF2DC0B9-AF3A-4F26-B270-60C624140EFB}"/>
              </a:ext>
            </a:extLst>
          </p:cNvPr>
          <p:cNvGrpSpPr/>
          <p:nvPr/>
        </p:nvGrpSpPr>
        <p:grpSpPr>
          <a:xfrm>
            <a:off x="4955455" y="2057361"/>
            <a:ext cx="233082" cy="233082"/>
            <a:chOff x="6517982" y="719418"/>
            <a:chExt cx="233082" cy="233082"/>
          </a:xfrm>
        </p:grpSpPr>
        <p:pic>
          <p:nvPicPr>
            <p:cNvPr id="41" name="Picture 8">
              <a:extLst>
                <a:ext uri="{FF2B5EF4-FFF2-40B4-BE49-F238E27FC236}">
                  <a16:creationId xmlns:a16="http://schemas.microsoft.com/office/drawing/2014/main" id="{5266FC7C-6C23-4422-A3F2-A439C41CA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2" name="TextBox 9">
              <a:extLst>
                <a:ext uri="{FF2B5EF4-FFF2-40B4-BE49-F238E27FC236}">
                  <a16:creationId xmlns:a16="http://schemas.microsoft.com/office/drawing/2014/main" id="{C8D170F9-A5EF-49C5-BA81-214696066B08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33CEB1-9D02-4953-A00A-3D76182AB935}"/>
              </a:ext>
            </a:extLst>
          </p:cNvPr>
          <p:cNvGrpSpPr/>
          <p:nvPr/>
        </p:nvGrpSpPr>
        <p:grpSpPr>
          <a:xfrm>
            <a:off x="3436752" y="4746292"/>
            <a:ext cx="233082" cy="233082"/>
            <a:chOff x="6517982" y="719418"/>
            <a:chExt cx="233082" cy="233082"/>
          </a:xfrm>
        </p:grpSpPr>
        <p:pic>
          <p:nvPicPr>
            <p:cNvPr id="44" name="Picture 8">
              <a:extLst>
                <a:ext uri="{FF2B5EF4-FFF2-40B4-BE49-F238E27FC236}">
                  <a16:creationId xmlns:a16="http://schemas.microsoft.com/office/drawing/2014/main" id="{7BDA6809-7E5F-4EF1-B87F-425D6FCA1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5" name="TextBox 9">
              <a:extLst>
                <a:ext uri="{FF2B5EF4-FFF2-40B4-BE49-F238E27FC236}">
                  <a16:creationId xmlns:a16="http://schemas.microsoft.com/office/drawing/2014/main" id="{37BF4D35-A16C-43ED-9799-D001058DEB8C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4C02AE2D-F690-4F4B-A109-89511AC6155E}"/>
              </a:ext>
            </a:extLst>
          </p:cNvPr>
          <p:cNvGrpSpPr/>
          <p:nvPr/>
        </p:nvGrpSpPr>
        <p:grpSpPr>
          <a:xfrm>
            <a:off x="1986344" y="4746292"/>
            <a:ext cx="233082" cy="233082"/>
            <a:chOff x="6517982" y="719418"/>
            <a:chExt cx="233082" cy="233082"/>
          </a:xfrm>
        </p:grpSpPr>
        <p:pic>
          <p:nvPicPr>
            <p:cNvPr id="47" name="Picture 8">
              <a:extLst>
                <a:ext uri="{FF2B5EF4-FFF2-40B4-BE49-F238E27FC236}">
                  <a16:creationId xmlns:a16="http://schemas.microsoft.com/office/drawing/2014/main" id="{C2AF6428-8429-4699-809C-03D4F1AB44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48" name="TextBox 9">
              <a:extLst>
                <a:ext uri="{FF2B5EF4-FFF2-40B4-BE49-F238E27FC236}">
                  <a16:creationId xmlns:a16="http://schemas.microsoft.com/office/drawing/2014/main" id="{E80610D7-2BC4-469C-806E-C609EDB3CF23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E34493C4-5A64-4241-BA29-08B4069D18BF}"/>
              </a:ext>
            </a:extLst>
          </p:cNvPr>
          <p:cNvGrpSpPr/>
          <p:nvPr/>
        </p:nvGrpSpPr>
        <p:grpSpPr>
          <a:xfrm>
            <a:off x="1986344" y="3384543"/>
            <a:ext cx="233082" cy="233082"/>
            <a:chOff x="6517982" y="719418"/>
            <a:chExt cx="233082" cy="233082"/>
          </a:xfrm>
        </p:grpSpPr>
        <p:pic>
          <p:nvPicPr>
            <p:cNvPr id="53" name="Picture 8">
              <a:extLst>
                <a:ext uri="{FF2B5EF4-FFF2-40B4-BE49-F238E27FC236}">
                  <a16:creationId xmlns:a16="http://schemas.microsoft.com/office/drawing/2014/main" id="{F542B1EE-46BD-4DE7-B5E3-7B9F99B4F2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54" name="TextBox 9">
              <a:extLst>
                <a:ext uri="{FF2B5EF4-FFF2-40B4-BE49-F238E27FC236}">
                  <a16:creationId xmlns:a16="http://schemas.microsoft.com/office/drawing/2014/main" id="{FC1592AE-7609-42A9-BE9F-47E78A68D974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06A0CC5C-B515-42CA-AA9E-AC063362CC6E}"/>
              </a:ext>
            </a:extLst>
          </p:cNvPr>
          <p:cNvGrpSpPr/>
          <p:nvPr/>
        </p:nvGrpSpPr>
        <p:grpSpPr>
          <a:xfrm>
            <a:off x="7997163" y="3384543"/>
            <a:ext cx="233082" cy="233082"/>
            <a:chOff x="8762054" y="718619"/>
            <a:chExt cx="233082" cy="233082"/>
          </a:xfrm>
        </p:grpSpPr>
        <p:pic>
          <p:nvPicPr>
            <p:cNvPr id="56" name="Picture 11">
              <a:extLst>
                <a:ext uri="{FF2B5EF4-FFF2-40B4-BE49-F238E27FC236}">
                  <a16:creationId xmlns:a16="http://schemas.microsoft.com/office/drawing/2014/main" id="{515E11FD-9A3D-48F8-8185-FDBB5836D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62054" y="718619"/>
              <a:ext cx="233082" cy="233082"/>
            </a:xfrm>
            <a:prstGeom prst="rect">
              <a:avLst/>
            </a:prstGeom>
          </p:spPr>
        </p:pic>
        <p:sp>
          <p:nvSpPr>
            <p:cNvPr id="57" name="TextBox 12">
              <a:extLst>
                <a:ext uri="{FF2B5EF4-FFF2-40B4-BE49-F238E27FC236}">
                  <a16:creationId xmlns:a16="http://schemas.microsoft.com/office/drawing/2014/main" id="{11D2E3F4-7BFB-401D-957B-5FBD31F43C88}"/>
                </a:ext>
              </a:extLst>
            </p:cNvPr>
            <p:cNvSpPr txBox="1"/>
            <p:nvPr/>
          </p:nvSpPr>
          <p:spPr>
            <a:xfrm>
              <a:off x="8778702" y="756796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2</a:t>
              </a:r>
            </a:p>
          </p:txBody>
        </p: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BE8DCFC6-6541-4FFB-8003-91C32E0BA514}"/>
              </a:ext>
            </a:extLst>
          </p:cNvPr>
          <p:cNvGrpSpPr/>
          <p:nvPr/>
        </p:nvGrpSpPr>
        <p:grpSpPr>
          <a:xfrm>
            <a:off x="4955455" y="3384543"/>
            <a:ext cx="233082" cy="233082"/>
            <a:chOff x="6517982" y="719418"/>
            <a:chExt cx="233082" cy="233082"/>
          </a:xfrm>
        </p:grpSpPr>
        <p:pic>
          <p:nvPicPr>
            <p:cNvPr id="62" name="Picture 8">
              <a:extLst>
                <a:ext uri="{FF2B5EF4-FFF2-40B4-BE49-F238E27FC236}">
                  <a16:creationId xmlns:a16="http://schemas.microsoft.com/office/drawing/2014/main" id="{F5EDFAEF-3A0D-47EE-BBF4-80649F13D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3" name="TextBox 9">
              <a:extLst>
                <a:ext uri="{FF2B5EF4-FFF2-40B4-BE49-F238E27FC236}">
                  <a16:creationId xmlns:a16="http://schemas.microsoft.com/office/drawing/2014/main" id="{17863228-3A28-417E-A6DF-089F2F3C989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CC9B655B-9EEF-473F-B7F0-8C85D3BC11CA}"/>
              </a:ext>
            </a:extLst>
          </p:cNvPr>
          <p:cNvGrpSpPr/>
          <p:nvPr/>
        </p:nvGrpSpPr>
        <p:grpSpPr>
          <a:xfrm>
            <a:off x="6535581" y="4746292"/>
            <a:ext cx="233082" cy="233082"/>
            <a:chOff x="6517982" y="719418"/>
            <a:chExt cx="233082" cy="233082"/>
          </a:xfrm>
        </p:grpSpPr>
        <p:pic>
          <p:nvPicPr>
            <p:cNvPr id="65" name="Picture 8">
              <a:extLst>
                <a:ext uri="{FF2B5EF4-FFF2-40B4-BE49-F238E27FC236}">
                  <a16:creationId xmlns:a16="http://schemas.microsoft.com/office/drawing/2014/main" id="{5844CC15-2BBE-4393-A33C-1D69493E3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6" name="TextBox 9">
              <a:extLst>
                <a:ext uri="{FF2B5EF4-FFF2-40B4-BE49-F238E27FC236}">
                  <a16:creationId xmlns:a16="http://schemas.microsoft.com/office/drawing/2014/main" id="{D21D87A6-3BD3-4F13-96CC-B4C5A7FAB13C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CAE03A0A-E3E7-4FAE-9B7C-34E1351AA5ED}"/>
              </a:ext>
            </a:extLst>
          </p:cNvPr>
          <p:cNvGrpSpPr/>
          <p:nvPr/>
        </p:nvGrpSpPr>
        <p:grpSpPr>
          <a:xfrm>
            <a:off x="4955455" y="4746292"/>
            <a:ext cx="233082" cy="233082"/>
            <a:chOff x="6517982" y="719418"/>
            <a:chExt cx="233082" cy="233082"/>
          </a:xfrm>
        </p:grpSpPr>
        <p:pic>
          <p:nvPicPr>
            <p:cNvPr id="68" name="Picture 8">
              <a:extLst>
                <a:ext uri="{FF2B5EF4-FFF2-40B4-BE49-F238E27FC236}">
                  <a16:creationId xmlns:a16="http://schemas.microsoft.com/office/drawing/2014/main" id="{376F6034-AEB3-41F0-9A24-9BF1A4223B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69" name="TextBox 9">
              <a:extLst>
                <a:ext uri="{FF2B5EF4-FFF2-40B4-BE49-F238E27FC236}">
                  <a16:creationId xmlns:a16="http://schemas.microsoft.com/office/drawing/2014/main" id="{E6D5585E-114D-44AF-81B8-800DF97954DD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6AA04481-6B0B-4098-A2B3-73F560A588FF}"/>
              </a:ext>
            </a:extLst>
          </p:cNvPr>
          <p:cNvGrpSpPr/>
          <p:nvPr/>
        </p:nvGrpSpPr>
        <p:grpSpPr>
          <a:xfrm>
            <a:off x="6535581" y="3384543"/>
            <a:ext cx="233082" cy="233082"/>
            <a:chOff x="6517982" y="719418"/>
            <a:chExt cx="233082" cy="233082"/>
          </a:xfrm>
        </p:grpSpPr>
        <p:pic>
          <p:nvPicPr>
            <p:cNvPr id="71" name="Picture 8">
              <a:extLst>
                <a:ext uri="{FF2B5EF4-FFF2-40B4-BE49-F238E27FC236}">
                  <a16:creationId xmlns:a16="http://schemas.microsoft.com/office/drawing/2014/main" id="{A68D9B40-A3BB-4903-9F26-622B8014C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2" name="TextBox 9">
              <a:extLst>
                <a:ext uri="{FF2B5EF4-FFF2-40B4-BE49-F238E27FC236}">
                  <a16:creationId xmlns:a16="http://schemas.microsoft.com/office/drawing/2014/main" id="{39047EAA-60A5-47FA-9540-7F2AE9C54FB1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9999F84F-BBC7-41AB-ABAF-01F96D411F57}"/>
              </a:ext>
            </a:extLst>
          </p:cNvPr>
          <p:cNvGrpSpPr/>
          <p:nvPr/>
        </p:nvGrpSpPr>
        <p:grpSpPr>
          <a:xfrm>
            <a:off x="411442" y="4746292"/>
            <a:ext cx="233082" cy="233082"/>
            <a:chOff x="6517982" y="719418"/>
            <a:chExt cx="233082" cy="233082"/>
          </a:xfrm>
        </p:grpSpPr>
        <p:pic>
          <p:nvPicPr>
            <p:cNvPr id="74" name="Picture 8">
              <a:extLst>
                <a:ext uri="{FF2B5EF4-FFF2-40B4-BE49-F238E27FC236}">
                  <a16:creationId xmlns:a16="http://schemas.microsoft.com/office/drawing/2014/main" id="{6D482C57-AB67-41CF-82EC-B180DA917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17982" y="719418"/>
              <a:ext cx="233082" cy="233082"/>
            </a:xfrm>
            <a:prstGeom prst="rect">
              <a:avLst/>
            </a:prstGeom>
          </p:spPr>
        </p:pic>
        <p:sp>
          <p:nvSpPr>
            <p:cNvPr id="75" name="TextBox 9">
              <a:extLst>
                <a:ext uri="{FF2B5EF4-FFF2-40B4-BE49-F238E27FC236}">
                  <a16:creationId xmlns:a16="http://schemas.microsoft.com/office/drawing/2014/main" id="{71971968-2A7A-4FC0-A246-087659F6DAC6}"/>
                </a:ext>
              </a:extLst>
            </p:cNvPr>
            <p:cNvSpPr txBox="1"/>
            <p:nvPr/>
          </p:nvSpPr>
          <p:spPr>
            <a:xfrm>
              <a:off x="6534630" y="752715"/>
              <a:ext cx="199785" cy="183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49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id="{4FD53444-FF25-40AB-BE28-C0BF93D9489A}"/>
              </a:ext>
            </a:extLst>
          </p:cNvPr>
          <p:cNvSpPr/>
          <p:nvPr/>
        </p:nvSpPr>
        <p:spPr>
          <a:xfrm>
            <a:off x="6918028" y="511488"/>
            <a:ext cx="1494314" cy="327902"/>
          </a:xfrm>
          <a:prstGeom prst="roundRect">
            <a:avLst>
              <a:gd name="adj" fmla="val 50000"/>
            </a:avLst>
          </a:prstGeom>
          <a:solidFill>
            <a:srgbClr val="E904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77" name="TextBox 6">
            <a:extLst>
              <a:ext uri="{FF2B5EF4-FFF2-40B4-BE49-F238E27FC236}">
                <a16:creationId xmlns:a16="http://schemas.microsoft.com/office/drawing/2014/main" id="{2E29B9A7-CC95-4CC5-9DA2-C07AC4486617}"/>
              </a:ext>
            </a:extLst>
          </p:cNvPr>
          <p:cNvSpPr txBox="1"/>
          <p:nvPr/>
        </p:nvSpPr>
        <p:spPr>
          <a:xfrm>
            <a:off x="7006903" y="548100"/>
            <a:ext cx="1367877" cy="28286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기념품</a:t>
            </a:r>
            <a:r>
              <a:rPr lang="en-US" altLang="ko-KR" sz="16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1+1</a:t>
            </a:r>
            <a:endParaRPr lang="en-US" sz="16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A44FEA57-AF2D-47EC-BCEC-E0F479F05C64}"/>
              </a:ext>
            </a:extLst>
          </p:cNvPr>
          <p:cNvGrpSpPr/>
          <p:nvPr/>
        </p:nvGrpSpPr>
        <p:grpSpPr>
          <a:xfrm>
            <a:off x="6918028" y="956089"/>
            <a:ext cx="570143" cy="285071"/>
            <a:chOff x="3889224" y="889388"/>
            <a:chExt cx="570143" cy="285071"/>
          </a:xfrm>
        </p:grpSpPr>
        <p:pic>
          <p:nvPicPr>
            <p:cNvPr id="79" name="Picture 20">
              <a:extLst>
                <a:ext uri="{FF2B5EF4-FFF2-40B4-BE49-F238E27FC236}">
                  <a16:creationId xmlns:a16="http://schemas.microsoft.com/office/drawing/2014/main" id="{32E25CE9-1130-4057-B437-24452912CB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3889224" y="889388"/>
              <a:ext cx="570143" cy="285071"/>
            </a:xfrm>
            <a:prstGeom prst="rect">
              <a:avLst/>
            </a:prstGeom>
          </p:spPr>
        </p:pic>
        <p:sp>
          <p:nvSpPr>
            <p:cNvPr id="80" name="TextBox 21">
              <a:extLst>
                <a:ext uri="{FF2B5EF4-FFF2-40B4-BE49-F238E27FC236}">
                  <a16:creationId xmlns:a16="http://schemas.microsoft.com/office/drawing/2014/main" id="{4A3E4FF8-D9C7-4F12-A822-2B11398E8BB2}"/>
                </a:ext>
              </a:extLst>
            </p:cNvPr>
            <p:cNvSpPr txBox="1"/>
            <p:nvPr userDrawn="1"/>
          </p:nvSpPr>
          <p:spPr>
            <a:xfrm>
              <a:off x="3913659" y="926040"/>
              <a:ext cx="521273" cy="21176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1218" dirty="0">
                  <a:solidFill>
                    <a:srgbClr val="000000"/>
                  </a:solidFill>
                  <a:ea typeface="Gmarket Sans Bold"/>
                </a:rPr>
                <a:t>선택</a:t>
              </a:r>
              <a:r>
                <a:rPr lang="en-US" sz="1218" dirty="0">
                  <a:solidFill>
                    <a:srgbClr val="000000"/>
                  </a:solidFill>
                  <a:latin typeface="Gmarket Sans Bold"/>
                </a:rPr>
                <a:t>1</a:t>
              </a:r>
            </a:p>
          </p:txBody>
        </p: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F0B057CE-37A4-4734-90C7-29628E09E6B1}"/>
              </a:ext>
            </a:extLst>
          </p:cNvPr>
          <p:cNvGrpSpPr/>
          <p:nvPr/>
        </p:nvGrpSpPr>
        <p:grpSpPr>
          <a:xfrm>
            <a:off x="7516211" y="984596"/>
            <a:ext cx="228057" cy="228057"/>
            <a:chOff x="4735870" y="1095307"/>
            <a:chExt cx="228057" cy="228057"/>
          </a:xfrm>
        </p:grpSpPr>
        <p:pic>
          <p:nvPicPr>
            <p:cNvPr id="82" name="Picture 26">
              <a:extLst>
                <a:ext uri="{FF2B5EF4-FFF2-40B4-BE49-F238E27FC236}">
                  <a16:creationId xmlns:a16="http://schemas.microsoft.com/office/drawing/2014/main" id="{224BEEE7-FE95-46E7-BE0D-267469268B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735870" y="1095307"/>
              <a:ext cx="228057" cy="228057"/>
            </a:xfrm>
            <a:prstGeom prst="rect">
              <a:avLst/>
            </a:prstGeom>
          </p:spPr>
        </p:pic>
        <p:sp>
          <p:nvSpPr>
            <p:cNvPr id="83" name="TextBox 27">
              <a:extLst>
                <a:ext uri="{FF2B5EF4-FFF2-40B4-BE49-F238E27FC236}">
                  <a16:creationId xmlns:a16="http://schemas.microsoft.com/office/drawing/2014/main" id="{6D6BE378-20A1-40B1-A452-0BF6946BEB00}"/>
                </a:ext>
              </a:extLst>
            </p:cNvPr>
            <p:cNvSpPr txBox="1"/>
            <p:nvPr userDrawn="1"/>
          </p:nvSpPr>
          <p:spPr>
            <a:xfrm>
              <a:off x="4739141" y="1119741"/>
              <a:ext cx="195477" cy="1791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lvl="0" algn="ctr">
                <a:lnSpc>
                  <a:spcPct val="99600"/>
                </a:lnSpc>
              </a:pPr>
              <a:r>
                <a:rPr lang="en-US" sz="1026" dirty="0">
                  <a:solidFill>
                    <a:srgbClr val="000000"/>
                  </a:solidFill>
                  <a:latin typeface="Pretendard Bold"/>
                </a:rPr>
                <a:t>1</a:t>
              </a:r>
            </a:p>
          </p:txBody>
        </p:sp>
      </p:grpSp>
      <p:sp>
        <p:nvSpPr>
          <p:cNvPr id="84" name="TextBox 29">
            <a:extLst>
              <a:ext uri="{FF2B5EF4-FFF2-40B4-BE49-F238E27FC236}">
                <a16:creationId xmlns:a16="http://schemas.microsoft.com/office/drawing/2014/main" id="{1BAA3579-5D26-4928-9E78-683F7DA556F5}"/>
              </a:ext>
            </a:extLst>
          </p:cNvPr>
          <p:cNvSpPr txBox="1"/>
          <p:nvPr/>
        </p:nvSpPr>
        <p:spPr>
          <a:xfrm>
            <a:off x="7779865" y="983296"/>
            <a:ext cx="1513721" cy="252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altLang="ko-KR" sz="1411" dirty="0">
                <a:solidFill>
                  <a:srgbClr val="000000"/>
                </a:solidFill>
                <a:latin typeface="Gmarket Sans Bold"/>
                <a:ea typeface="Gmarket Sans Bold"/>
              </a:rPr>
              <a:t>2</a:t>
            </a:r>
            <a:r>
              <a:rPr lang="ko-KR" altLang="en-US" sz="1411" dirty="0">
                <a:solidFill>
                  <a:srgbClr val="000000"/>
                </a:solidFill>
                <a:latin typeface="Gmarket Sans Bold"/>
                <a:ea typeface="Gmarket Sans Bold"/>
              </a:rPr>
              <a:t>개 선택</a:t>
            </a:r>
            <a:endParaRPr lang="ko-KR" altLang="en-US" sz="1411" dirty="0">
              <a:solidFill>
                <a:srgbClr val="000000"/>
              </a:solidFill>
              <a:ea typeface="Gmarket Sans Bold"/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2049A381-4181-495C-A379-4C0081321DCA}"/>
              </a:ext>
            </a:extLst>
          </p:cNvPr>
          <p:cNvGrpSpPr/>
          <p:nvPr/>
        </p:nvGrpSpPr>
        <p:grpSpPr>
          <a:xfrm>
            <a:off x="6918028" y="1334577"/>
            <a:ext cx="2656882" cy="285071"/>
            <a:chOff x="4041624" y="1445288"/>
            <a:chExt cx="2656882" cy="285071"/>
          </a:xfrm>
        </p:grpSpPr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8D1F3AF7-EBB1-47E0-91DB-BB0F2659C7FA}"/>
                </a:ext>
              </a:extLst>
            </p:cNvPr>
            <p:cNvGrpSpPr/>
            <p:nvPr userDrawn="1"/>
          </p:nvGrpSpPr>
          <p:grpSpPr>
            <a:xfrm>
              <a:off x="4663141" y="1473794"/>
              <a:ext cx="228057" cy="228057"/>
              <a:chOff x="3705690" y="2525006"/>
              <a:chExt cx="228057" cy="228057"/>
            </a:xfrm>
          </p:grpSpPr>
          <p:pic>
            <p:nvPicPr>
              <p:cNvPr id="91" name="Picture 6">
                <a:extLst>
                  <a:ext uri="{FF2B5EF4-FFF2-40B4-BE49-F238E27FC236}">
                    <a16:creationId xmlns:a16="http://schemas.microsoft.com/office/drawing/2014/main" id="{7035FA3C-AD78-4FB1-A015-A6F82CC9DF98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3705690" y="2525006"/>
                <a:ext cx="228057" cy="228057"/>
              </a:xfrm>
              <a:prstGeom prst="rect">
                <a:avLst/>
              </a:prstGeom>
            </p:spPr>
          </p:pic>
          <p:sp>
            <p:nvSpPr>
              <p:cNvPr id="92" name="TextBox 7">
                <a:extLst>
                  <a:ext uri="{FF2B5EF4-FFF2-40B4-BE49-F238E27FC236}">
                    <a16:creationId xmlns:a16="http://schemas.microsoft.com/office/drawing/2014/main" id="{2CA23D2B-39EF-4513-9DEA-7756457642B9}"/>
                  </a:ext>
                </a:extLst>
              </p:cNvPr>
              <p:cNvSpPr txBox="1"/>
              <p:nvPr userDrawn="1"/>
            </p:nvSpPr>
            <p:spPr>
              <a:xfrm>
                <a:off x="3721979" y="2548424"/>
                <a:ext cx="195477" cy="179188"/>
              </a:xfrm>
              <a:prstGeom prst="rect">
                <a:avLst/>
              </a:prstGeom>
            </p:spPr>
            <p:txBody>
              <a:bodyPr lIns="0" tIns="0" rIns="0" bIns="0" rtlCol="0" anchor="t"/>
              <a:lstStyle/>
              <a:p>
                <a:pPr lvl="0" algn="ctr">
                  <a:lnSpc>
                    <a:spcPct val="99600"/>
                  </a:lnSpc>
                </a:pPr>
                <a:r>
                  <a:rPr lang="en-US" sz="1026" dirty="0">
                    <a:solidFill>
                      <a:srgbClr val="000000"/>
                    </a:solidFill>
                    <a:latin typeface="Pretendard Bold"/>
                  </a:rPr>
                  <a:t>2</a:t>
                </a:r>
              </a:p>
            </p:txBody>
          </p:sp>
        </p:grpSp>
        <p:sp>
          <p:nvSpPr>
            <p:cNvPr id="87" name="TextBox 29">
              <a:extLst>
                <a:ext uri="{FF2B5EF4-FFF2-40B4-BE49-F238E27FC236}">
                  <a16:creationId xmlns:a16="http://schemas.microsoft.com/office/drawing/2014/main" id="{BCED5C6A-97D1-4479-8A78-AEB3A0951BF3}"/>
                </a:ext>
              </a:extLst>
            </p:cNvPr>
            <p:cNvSpPr txBox="1"/>
            <p:nvPr userDrawn="1"/>
          </p:nvSpPr>
          <p:spPr>
            <a:xfrm>
              <a:off x="4926796" y="1461577"/>
              <a:ext cx="1771710" cy="25249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l">
                <a:lnSpc>
                  <a:spcPct val="99600"/>
                </a:lnSpc>
              </a:pP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1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개</a:t>
              </a:r>
              <a:r>
                <a:rPr lang="en-US" sz="1411" dirty="0">
                  <a:solidFill>
                    <a:srgbClr val="000000"/>
                  </a:solidFill>
                  <a:latin typeface="Gmarket Sans Bold"/>
                </a:rPr>
                <a:t> </a:t>
              </a:r>
              <a:r>
                <a:rPr lang="ko-KR" altLang="en-US" sz="1411" dirty="0">
                  <a:solidFill>
                    <a:srgbClr val="000000"/>
                  </a:solidFill>
                  <a:ea typeface="Gmarket Sans Bold"/>
                </a:rPr>
                <a:t>선택</a:t>
              </a:r>
              <a:endParaRPr lang="ko-KR" altLang="en-US" sz="1411" kern="1200" dirty="0">
                <a:solidFill>
                  <a:srgbClr val="000000"/>
                </a:solidFill>
                <a:latin typeface="Gmarket Sans Bold"/>
                <a:ea typeface="Gmarket Sans Bold"/>
                <a:cs typeface="+mn-cs"/>
              </a:endParaRPr>
            </a:p>
          </p:txBody>
        </p: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3B952D35-21FD-49E4-9DAB-A99B018ED0ED}"/>
                </a:ext>
              </a:extLst>
            </p:cNvPr>
            <p:cNvGrpSpPr/>
            <p:nvPr userDrawn="1"/>
          </p:nvGrpSpPr>
          <p:grpSpPr>
            <a:xfrm>
              <a:off x="4041624" y="1445288"/>
              <a:ext cx="570143" cy="285071"/>
              <a:chOff x="4041624" y="1041788"/>
              <a:chExt cx="570143" cy="285071"/>
            </a:xfrm>
          </p:grpSpPr>
          <p:pic>
            <p:nvPicPr>
              <p:cNvPr id="89" name="Picture 20">
                <a:extLst>
                  <a:ext uri="{FF2B5EF4-FFF2-40B4-BE49-F238E27FC236}">
                    <a16:creationId xmlns:a16="http://schemas.microsoft.com/office/drawing/2014/main" id="{C0B981CC-52E2-4DDB-B9B3-5C9502DFF0F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4041624" y="1041788"/>
                <a:ext cx="570143" cy="285071"/>
              </a:xfrm>
              <a:prstGeom prst="rect">
                <a:avLst/>
              </a:prstGeom>
            </p:spPr>
          </p:pic>
          <p:sp>
            <p:nvSpPr>
              <p:cNvPr id="90" name="TextBox 21">
                <a:extLst>
                  <a:ext uri="{FF2B5EF4-FFF2-40B4-BE49-F238E27FC236}">
                    <a16:creationId xmlns:a16="http://schemas.microsoft.com/office/drawing/2014/main" id="{2CBA7243-231C-4FD1-920E-FBCF43BDCD79}"/>
                  </a:ext>
                </a:extLst>
              </p:cNvPr>
              <p:cNvSpPr txBox="1"/>
              <p:nvPr userDrawn="1"/>
            </p:nvSpPr>
            <p:spPr>
              <a:xfrm>
                <a:off x="4066059" y="1078440"/>
                <a:ext cx="521273" cy="211767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99600"/>
                  </a:lnSpc>
                </a:pPr>
                <a:r>
                  <a:rPr lang="ko-KR" altLang="en-US" sz="1218" dirty="0">
                    <a:solidFill>
                      <a:srgbClr val="000000"/>
                    </a:solidFill>
                    <a:ea typeface="Gmarket Sans Bold"/>
                  </a:rPr>
                  <a:t>선택</a:t>
                </a:r>
                <a:r>
                  <a:rPr lang="en-US" sz="1218" dirty="0">
                    <a:solidFill>
                      <a:srgbClr val="000000"/>
                    </a:solidFill>
                    <a:latin typeface="Gmarket Sans Bold"/>
                  </a:rPr>
                  <a:t>2</a:t>
                </a:r>
              </a:p>
            </p:txBody>
          </p:sp>
        </p:grpSp>
      </p:grpSp>
      <p:sp>
        <p:nvSpPr>
          <p:cNvPr id="93" name="TextBox 6">
            <a:extLst>
              <a:ext uri="{FF2B5EF4-FFF2-40B4-BE49-F238E27FC236}">
                <a16:creationId xmlns:a16="http://schemas.microsoft.com/office/drawing/2014/main" id="{2E020E14-D6D0-45A0-AD2F-B0528D86ECAB}"/>
              </a:ext>
            </a:extLst>
          </p:cNvPr>
          <p:cNvSpPr txBox="1"/>
          <p:nvPr/>
        </p:nvSpPr>
        <p:spPr>
          <a:xfrm>
            <a:off x="5398851" y="770180"/>
            <a:ext cx="1087679" cy="5404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신분증</a:t>
            </a:r>
            <a:endParaRPr lang="en-US" altLang="ko-KR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  <a:p>
            <a:pPr marL="0" lvl="0" algn="ctr" defTabSz="593994" rtl="0" eaLnBrk="1" latinLnBrk="0" hangingPunct="1">
              <a:lnSpc>
                <a:spcPct val="996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latin typeface="Gmarket Sans Bold" panose="020B0600000101010101" charset="-127"/>
                <a:ea typeface="Gmarket Sans Bold" panose="020B0600000101010101" charset="-127"/>
                <a:cs typeface="+mn-cs"/>
              </a:rPr>
              <a:t>지참</a:t>
            </a:r>
            <a:endParaRPr lang="en-US" sz="2400" b="1" kern="1200" dirty="0">
              <a:solidFill>
                <a:schemeClr val="bg1"/>
              </a:solidFill>
              <a:latin typeface="Gmarket Sans Bold" panose="020B0600000101010101" charset="-127"/>
              <a:ea typeface="Gmarket Sans Bold" panose="020B0600000101010101" charset="-127"/>
              <a:cs typeface="+mn-cs"/>
            </a:endParaRPr>
          </a:p>
        </p:txBody>
      </p:sp>
      <p:pic>
        <p:nvPicPr>
          <p:cNvPr id="94" name="그림 93">
            <a:extLst>
              <a:ext uri="{FF2B5EF4-FFF2-40B4-BE49-F238E27FC236}">
                <a16:creationId xmlns:a16="http://schemas.microsoft.com/office/drawing/2014/main" id="{7E038DF5-2053-4EC3-9D73-C8E8533014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90" y="2241518"/>
            <a:ext cx="827882" cy="492432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F56946F6-DFC9-4B66-9F76-E27969F4A653}"/>
              </a:ext>
            </a:extLst>
          </p:cNvPr>
          <p:cNvSpPr txBox="1"/>
          <p:nvPr/>
        </p:nvSpPr>
        <p:spPr>
          <a:xfrm>
            <a:off x="1551517" y="2869999"/>
            <a:ext cx="1498498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9938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u="none" strike="noStrike" kern="1200" spc="-120" noProof="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디지털 콘텐츠 이용권</a:t>
            </a:r>
            <a:endParaRPr lang="en-US" altLang="ko-KR" sz="1200" b="0" i="0" u="none" strike="noStrike" kern="1200" spc="-120" noProof="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  <a:p>
            <a:pPr marL="0" marR="0" lvl="0" indent="0" algn="ctr" defTabSz="59938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i="0" u="none" strike="noStrike" kern="1200" spc="-120" noProof="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(</a:t>
            </a:r>
            <a:r>
              <a:rPr lang="ko-KR" altLang="en-US" sz="1200" b="0" i="0" u="none" strike="noStrike" kern="1200" spc="-120" noProof="0" dirty="0" err="1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티빙</a:t>
            </a:r>
            <a:r>
              <a:rPr lang="en-US" altLang="ko-KR" sz="1200" b="0" i="0" u="none" strike="noStrike" kern="1200" spc="-120" noProof="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&amp;</a:t>
            </a:r>
            <a:r>
              <a:rPr lang="ko-KR" altLang="en-US" sz="1200" b="0" i="0" u="none" strike="noStrike" kern="1200" spc="-120" noProof="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웨이브</a:t>
            </a:r>
            <a:r>
              <a:rPr lang="en-US" altLang="ko-KR" sz="1200" b="0" i="0" u="none" strike="noStrike" kern="1200" spc="-120" noProof="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)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1FD981F-2E77-4E59-857F-D7CBC9F9E552}"/>
              </a:ext>
            </a:extLst>
          </p:cNvPr>
          <p:cNvSpPr txBox="1"/>
          <p:nvPr/>
        </p:nvSpPr>
        <p:spPr>
          <a:xfrm>
            <a:off x="4920835" y="2869999"/>
            <a:ext cx="1498498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-12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헌혈기부권</a:t>
            </a:r>
            <a:endParaRPr kumimoji="0" lang="en-US" altLang="ko-KR" sz="1200" b="0" i="0" u="none" strike="noStrike" kern="1200" cap="none" spc="-12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(</a:t>
            </a:r>
            <a:r>
              <a:rPr lang="ko-KR" altLang="en-US" sz="1200" spc="-120" dirty="0" err="1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알림톡</a:t>
            </a:r>
            <a:r>
              <a:rPr lang="en-US" altLang="ko-KR" sz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, </a:t>
            </a:r>
            <a:r>
              <a:rPr lang="ko-KR" altLang="en-US" sz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앱 확인</a:t>
            </a:r>
            <a:r>
              <a:rPr lang="en-US" altLang="ko-KR" sz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)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</p:txBody>
      </p:sp>
      <p:pic>
        <p:nvPicPr>
          <p:cNvPr id="99" name="그림 98">
            <a:extLst>
              <a:ext uri="{FF2B5EF4-FFF2-40B4-BE49-F238E27FC236}">
                <a16:creationId xmlns:a16="http://schemas.microsoft.com/office/drawing/2014/main" id="{3D87741D-C246-4EB0-BA24-DB693B9661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2231" y="2268151"/>
            <a:ext cx="627800" cy="158336"/>
          </a:xfrm>
          <a:prstGeom prst="rect">
            <a:avLst/>
          </a:prstGeom>
        </p:spPr>
      </p:pic>
      <p:pic>
        <p:nvPicPr>
          <p:cNvPr id="100" name="그림 99">
            <a:extLst>
              <a:ext uri="{FF2B5EF4-FFF2-40B4-BE49-F238E27FC236}">
                <a16:creationId xmlns:a16="http://schemas.microsoft.com/office/drawing/2014/main" id="{D50F8CD3-7C7D-4E71-B194-CAAD69DA2D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5341" y="2446853"/>
            <a:ext cx="748479" cy="267955"/>
          </a:xfrm>
          <a:prstGeom prst="rect">
            <a:avLst/>
          </a:prstGeom>
        </p:spPr>
      </p:pic>
      <p:pic>
        <p:nvPicPr>
          <p:cNvPr id="103" name="그림 102">
            <a:extLst>
              <a:ext uri="{FF2B5EF4-FFF2-40B4-BE49-F238E27FC236}">
                <a16:creationId xmlns:a16="http://schemas.microsoft.com/office/drawing/2014/main" id="{B2700810-13BC-4794-A099-2D9D040134F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1" t="30497" r="16424" b="30506"/>
          <a:stretch/>
        </p:blipFill>
        <p:spPr>
          <a:xfrm>
            <a:off x="571775" y="2264121"/>
            <a:ext cx="971644" cy="377118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C7705AFD-751D-4B2F-81B9-1546A555015B}"/>
              </a:ext>
            </a:extLst>
          </p:cNvPr>
          <p:cNvSpPr txBox="1"/>
          <p:nvPr/>
        </p:nvSpPr>
        <p:spPr>
          <a:xfrm>
            <a:off x="430927" y="2869999"/>
            <a:ext cx="1202671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문화상품권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5,000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원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</p:txBody>
      </p: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64B50623-8219-452B-8A0E-0734A72F5C15}"/>
              </a:ext>
            </a:extLst>
          </p:cNvPr>
          <p:cNvSpPr/>
          <p:nvPr/>
        </p:nvSpPr>
        <p:spPr>
          <a:xfrm>
            <a:off x="5617661" y="2166792"/>
            <a:ext cx="653193" cy="19029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spc="-150" dirty="0"/>
              <a:t>모바일 발송</a:t>
            </a:r>
          </a:p>
        </p:txBody>
      </p:sp>
      <p:pic>
        <p:nvPicPr>
          <p:cNvPr id="107" name="그림 106">
            <a:extLst>
              <a:ext uri="{FF2B5EF4-FFF2-40B4-BE49-F238E27FC236}">
                <a16:creationId xmlns:a16="http://schemas.microsoft.com/office/drawing/2014/main" id="{9E44017B-D715-41A0-81C3-79A7C5F9E39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39" r="448"/>
          <a:stretch/>
        </p:blipFill>
        <p:spPr>
          <a:xfrm>
            <a:off x="2275698" y="3655227"/>
            <a:ext cx="952351" cy="405018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id="{3E174051-3D76-454B-B68E-EF949D99EF66}"/>
              </a:ext>
            </a:extLst>
          </p:cNvPr>
          <p:cNvSpPr txBox="1"/>
          <p:nvPr/>
        </p:nvSpPr>
        <p:spPr>
          <a:xfrm>
            <a:off x="306947" y="4236439"/>
            <a:ext cx="1452877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US" altLang="ko-KR" sz="105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[GS25/</a:t>
            </a:r>
            <a:r>
              <a:rPr lang="ko-KR" altLang="en-US" sz="105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세븐일레븐</a:t>
            </a:r>
            <a:r>
              <a:rPr lang="en-US" altLang="ko-KR" sz="105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]</a:t>
            </a:r>
          </a:p>
          <a:p>
            <a:pPr lvl="0" algn="ctr">
              <a:lnSpc>
                <a:spcPct val="90000"/>
              </a:lnSpc>
              <a:defRPr/>
            </a:pP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편의점 교환권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(5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천원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)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96F26BF0-FF04-44F9-9380-DDD130872EF2}"/>
              </a:ext>
            </a:extLst>
          </p:cNvPr>
          <p:cNvSpPr txBox="1"/>
          <p:nvPr/>
        </p:nvSpPr>
        <p:spPr>
          <a:xfrm>
            <a:off x="1933308" y="4226051"/>
            <a:ext cx="1414842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CJ 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멀티 통합 상품권 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  <a:p>
            <a:pPr lvl="0" algn="ctr">
              <a:lnSpc>
                <a:spcPct val="90000"/>
              </a:lnSpc>
              <a:defRPr/>
            </a:pP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(5,000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원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)</a:t>
            </a:r>
          </a:p>
        </p:txBody>
      </p:sp>
      <p:pic>
        <p:nvPicPr>
          <p:cNvPr id="113" name="Picture 14" descr="세븐일레븐 로고">
            <a:extLst>
              <a:ext uri="{FF2B5EF4-FFF2-40B4-BE49-F238E27FC236}">
                <a16:creationId xmlns:a16="http://schemas.microsoft.com/office/drawing/2014/main" id="{E0B51F35-DB74-4474-82B4-46FBE63C6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2" y="3740831"/>
            <a:ext cx="966348" cy="35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그림 113">
            <a:extLst>
              <a:ext uri="{FF2B5EF4-FFF2-40B4-BE49-F238E27FC236}">
                <a16:creationId xmlns:a16="http://schemas.microsoft.com/office/drawing/2014/main" id="{25C24237-CFB5-4AEE-A93A-9D137C914D7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6971" y="3532911"/>
            <a:ext cx="700200" cy="241570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D7A2ECFA-09F4-4AB9-9A43-F37EA2013C53}"/>
              </a:ext>
            </a:extLst>
          </p:cNvPr>
          <p:cNvSpPr txBox="1"/>
          <p:nvPr/>
        </p:nvSpPr>
        <p:spPr>
          <a:xfrm>
            <a:off x="5074939" y="4295910"/>
            <a:ext cx="1384328" cy="285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2880"/>
              </a:lnSpc>
              <a:defRPr/>
            </a:pPr>
            <a:r>
              <a:rPr lang="ko-KR" altLang="en-US" sz="1200" b="0" i="0" u="none" strike="noStrike" kern="120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미니 핸드형 선풍기</a:t>
            </a:r>
            <a:endParaRPr lang="en-US" altLang="ko-KR" sz="1200" b="0" i="0" u="none" strike="noStrike" kern="120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  <a:cs typeface="+mn-cs"/>
            </a:endParaRPr>
          </a:p>
        </p:txBody>
      </p:sp>
      <p:pic>
        <p:nvPicPr>
          <p:cNvPr id="117" name="그림 116">
            <a:extLst>
              <a:ext uri="{FF2B5EF4-FFF2-40B4-BE49-F238E27FC236}">
                <a16:creationId xmlns:a16="http://schemas.microsoft.com/office/drawing/2014/main" id="{0F9D4FDD-4F66-4CF1-8041-F0D328ABC6B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6588" y="3373927"/>
            <a:ext cx="472862" cy="744378"/>
          </a:xfrm>
          <a:prstGeom prst="rect">
            <a:avLst/>
          </a:prstGeom>
        </p:spPr>
      </p:pic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86D900AA-8122-4323-8EF8-3B951592C2F1}"/>
              </a:ext>
            </a:extLst>
          </p:cNvPr>
          <p:cNvSpPr/>
          <p:nvPr/>
        </p:nvSpPr>
        <p:spPr>
          <a:xfrm>
            <a:off x="2606811" y="3484832"/>
            <a:ext cx="653193" cy="19029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교환 불가</a:t>
            </a:r>
          </a:p>
        </p:txBody>
      </p:sp>
      <p:pic>
        <p:nvPicPr>
          <p:cNvPr id="120" name="그림 119">
            <a:extLst>
              <a:ext uri="{FF2B5EF4-FFF2-40B4-BE49-F238E27FC236}">
                <a16:creationId xmlns:a16="http://schemas.microsoft.com/office/drawing/2014/main" id="{776F8BFF-4356-46F1-A96C-8DEB4A1B65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73" y="4908916"/>
            <a:ext cx="824407" cy="554356"/>
          </a:xfrm>
          <a:prstGeom prst="rect">
            <a:avLst/>
          </a:prstGeom>
        </p:spPr>
      </p:pic>
      <p:pic>
        <p:nvPicPr>
          <p:cNvPr id="121" name="그림 120">
            <a:extLst>
              <a:ext uri="{FF2B5EF4-FFF2-40B4-BE49-F238E27FC236}">
                <a16:creationId xmlns:a16="http://schemas.microsoft.com/office/drawing/2014/main" id="{EE567325-2456-445A-B117-AFA20D23A44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767" y="4900435"/>
            <a:ext cx="823966" cy="571317"/>
          </a:xfrm>
          <a:prstGeom prst="rect">
            <a:avLst/>
          </a:prstGeom>
        </p:spPr>
      </p:pic>
      <p:pic>
        <p:nvPicPr>
          <p:cNvPr id="122" name="Picture 11">
            <a:extLst>
              <a:ext uri="{FF2B5EF4-FFF2-40B4-BE49-F238E27FC236}">
                <a16:creationId xmlns:a16="http://schemas.microsoft.com/office/drawing/2014/main" id="{1AD258C7-1380-4E96-A3DD-485855D4E4F9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r="34561"/>
          <a:stretch>
            <a:fillRect/>
          </a:stretch>
        </p:blipFill>
        <p:spPr>
          <a:xfrm>
            <a:off x="3737888" y="3506693"/>
            <a:ext cx="950475" cy="5938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4" name="TextBox 123">
            <a:extLst>
              <a:ext uri="{FF2B5EF4-FFF2-40B4-BE49-F238E27FC236}">
                <a16:creationId xmlns:a16="http://schemas.microsoft.com/office/drawing/2014/main" id="{34A02106-2E58-4FF6-9CE9-542B79353875}"/>
              </a:ext>
            </a:extLst>
          </p:cNvPr>
          <p:cNvSpPr txBox="1"/>
          <p:nvPr/>
        </p:nvSpPr>
        <p:spPr>
          <a:xfrm>
            <a:off x="449709" y="5581972"/>
            <a:ext cx="1181116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ko-KR" altLang="en-US" sz="1200" b="0" i="0" u="none" strike="noStrike" kern="1200" spc="-120" dirty="0" err="1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카밀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 핸드크림 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(100ml)</a:t>
            </a:r>
            <a:endParaRPr lang="en-US" altLang="ko-KR" sz="1200" spc="-120" dirty="0">
              <a:latin typeface="Pretendard SemiBold" panose="020B0600000101010101" charset="-127"/>
              <a:ea typeface="Pretendard SemiBold" panose="020B0600000101010101" charset="-127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EB9F721-6BA1-4995-912E-AC14CC174963}"/>
              </a:ext>
            </a:extLst>
          </p:cNvPr>
          <p:cNvSpPr txBox="1"/>
          <p:nvPr/>
        </p:nvSpPr>
        <p:spPr>
          <a:xfrm>
            <a:off x="1918501" y="5651705"/>
            <a:ext cx="1452877" cy="285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1128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여행용 세면도구세트</a:t>
            </a:r>
            <a:endParaRPr lang="en-US" altLang="ko-KR" sz="1200" spc="-120" dirty="0">
              <a:latin typeface="Pretendard SemiBold" panose="020B0600000101010101" charset="-127"/>
              <a:ea typeface="Pretendard SemiBold" panose="020B0600000101010101" charset="-127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1C8900CE-EB73-44BE-B243-EBD3A1B8B4D2}"/>
              </a:ext>
            </a:extLst>
          </p:cNvPr>
          <p:cNvSpPr txBox="1"/>
          <p:nvPr/>
        </p:nvSpPr>
        <p:spPr>
          <a:xfrm>
            <a:off x="3491699" y="4254331"/>
            <a:ext cx="1281716" cy="285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1128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손톱깎이세트</a:t>
            </a:r>
            <a:endParaRPr lang="en-US" altLang="ko-KR" sz="1200" spc="-120" dirty="0">
              <a:latin typeface="Pretendard SemiBold" panose="020B0600000101010101" charset="-127"/>
              <a:ea typeface="Pretendard SemiBold" panose="020B0600000101010101" charset="-127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5F3D5BD6-0764-4F33-8F98-4EA1C4F6AC39}"/>
              </a:ext>
            </a:extLst>
          </p:cNvPr>
          <p:cNvSpPr txBox="1"/>
          <p:nvPr/>
        </p:nvSpPr>
        <p:spPr>
          <a:xfrm>
            <a:off x="3466735" y="2886318"/>
            <a:ext cx="1324514" cy="497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2880"/>
              </a:lnSpc>
              <a:defRPr/>
            </a:pP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보조배터리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(C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타입</a:t>
            </a: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)</a:t>
            </a:r>
          </a:p>
          <a:p>
            <a:pPr marL="171450" lvl="0" indent="-171450" algn="ctr">
              <a:lnSpc>
                <a:spcPct val="112880"/>
              </a:lnSpc>
              <a:buFontTx/>
              <a:buChar char="-"/>
              <a:defRPr/>
            </a:pPr>
            <a:r>
              <a:rPr lang="en-US" altLang="ko-KR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8</a:t>
            </a:r>
            <a:r>
              <a:rPr lang="ko-KR" altLang="en-US" sz="1200" b="0" i="0" u="none" strike="noStrike" kern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  <a:cs typeface="+mn-cs"/>
              </a:rPr>
              <a:t>핀 내장형</a:t>
            </a:r>
            <a:endParaRPr lang="en-US" altLang="ko-KR" sz="1200" b="0" i="0" u="none" strike="noStrike" kern="1200" spc="-120" dirty="0">
              <a:solidFill>
                <a:srgbClr val="000000"/>
              </a:solidFill>
              <a:latin typeface="+mn-lt"/>
              <a:ea typeface="Pretendard SemiBold"/>
              <a:cs typeface="+mn-cs"/>
            </a:endParaRPr>
          </a:p>
        </p:txBody>
      </p:sp>
      <p:pic>
        <p:nvPicPr>
          <p:cNvPr id="129" name="그림 128">
            <a:extLst>
              <a:ext uri="{FF2B5EF4-FFF2-40B4-BE49-F238E27FC236}">
                <a16:creationId xmlns:a16="http://schemas.microsoft.com/office/drawing/2014/main" id="{68235FDB-7225-4D7B-AB12-ACFBEEC5D6D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767" y="2197494"/>
            <a:ext cx="803429" cy="565636"/>
          </a:xfrm>
          <a:prstGeom prst="rect">
            <a:avLst/>
          </a:prstGeom>
        </p:spPr>
      </p:pic>
      <p:pic>
        <p:nvPicPr>
          <p:cNvPr id="130" name="그림 129">
            <a:extLst>
              <a:ext uri="{FF2B5EF4-FFF2-40B4-BE49-F238E27FC236}">
                <a16:creationId xmlns:a16="http://schemas.microsoft.com/office/drawing/2014/main" id="{78079A89-B7CF-4B65-AB27-29C2C691F6A4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386" y="2074306"/>
            <a:ext cx="1218018" cy="812012"/>
          </a:xfrm>
          <a:prstGeom prst="rect">
            <a:avLst/>
          </a:prstGeom>
        </p:spPr>
      </p:pic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7E6C1B12-3406-42AD-9DB0-BA647C3431D2}"/>
              </a:ext>
            </a:extLst>
          </p:cNvPr>
          <p:cNvSpPr/>
          <p:nvPr/>
        </p:nvSpPr>
        <p:spPr>
          <a:xfrm>
            <a:off x="7418560" y="2093437"/>
            <a:ext cx="448394" cy="19029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/>
              <a:t>택</a:t>
            </a:r>
            <a:r>
              <a:rPr lang="en-US" altLang="ko-KR" sz="1000" b="1" dirty="0"/>
              <a:t>1</a:t>
            </a:r>
            <a:endParaRPr lang="ko-KR" altLang="en-US" sz="1000" b="1" dirty="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944C5021-C780-467B-846E-4F8DBA3AFFF8}"/>
              </a:ext>
            </a:extLst>
          </p:cNvPr>
          <p:cNvSpPr txBox="1"/>
          <p:nvPr/>
        </p:nvSpPr>
        <p:spPr>
          <a:xfrm>
            <a:off x="6548783" y="2869999"/>
            <a:ext cx="1106705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spc="-120" dirty="0">
                <a:latin typeface="Pretendard SemiBold" panose="020B0600000101010101" charset="-127"/>
                <a:ea typeface="Pretendard SemiBold" panose="020B0600000101010101" charset="-127"/>
              </a:rPr>
              <a:t>커피 교환권  </a:t>
            </a:r>
            <a:endParaRPr lang="en-US" altLang="ko-KR" sz="1200" spc="-120" dirty="0">
              <a:latin typeface="Pretendard SemiBold" panose="020B0600000101010101" charset="-127"/>
              <a:ea typeface="Pretendard SemiBold" panose="020B0600000101010101" charset="-127"/>
            </a:endParaRPr>
          </a:p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spc="-120" dirty="0">
                <a:latin typeface="Pretendard SemiBold" panose="020B0600000101010101" charset="-127"/>
                <a:ea typeface="Pretendard SemiBold" panose="020B0600000101010101" charset="-127"/>
              </a:rPr>
              <a:t>(5,500</a:t>
            </a:r>
            <a:r>
              <a:rPr lang="ko-KR" altLang="en-US" sz="1200" spc="-120" dirty="0">
                <a:latin typeface="Pretendard SemiBold" panose="020B0600000101010101" charset="-127"/>
                <a:ea typeface="Pretendard SemiBold" panose="020B0600000101010101" charset="-127"/>
              </a:rPr>
              <a:t>원</a:t>
            </a:r>
            <a:r>
              <a:rPr lang="en-US" altLang="ko-KR" sz="1200" spc="-120" dirty="0">
                <a:latin typeface="Pretendard SemiBold" panose="020B0600000101010101" charset="-127"/>
                <a:ea typeface="Pretendard SemiBold" panose="020B0600000101010101" charset="-127"/>
              </a:rPr>
              <a:t>)</a:t>
            </a:r>
          </a:p>
        </p:txBody>
      </p:sp>
      <p:pic>
        <p:nvPicPr>
          <p:cNvPr id="133" name="그림 132">
            <a:extLst>
              <a:ext uri="{FF2B5EF4-FFF2-40B4-BE49-F238E27FC236}">
                <a16:creationId xmlns:a16="http://schemas.microsoft.com/office/drawing/2014/main" id="{8C8B7971-9D33-49B7-9115-E823F70A5D3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439" y="3357999"/>
            <a:ext cx="1281716" cy="861222"/>
          </a:xfrm>
          <a:prstGeom prst="rect">
            <a:avLst/>
          </a:prstGeom>
        </p:spPr>
      </p:pic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14F0C096-6E28-447D-B054-13BD97FF7E9B}"/>
              </a:ext>
            </a:extLst>
          </p:cNvPr>
          <p:cNvSpPr/>
          <p:nvPr/>
        </p:nvSpPr>
        <p:spPr>
          <a:xfrm>
            <a:off x="7407057" y="3462359"/>
            <a:ext cx="448394" cy="19029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/>
              <a:t>택</a:t>
            </a:r>
            <a:r>
              <a:rPr lang="en-US" altLang="ko-KR" sz="1000" b="1" dirty="0"/>
              <a:t>1</a:t>
            </a:r>
            <a:endParaRPr lang="ko-KR" altLang="en-US" sz="1000" b="1" dirty="0"/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E7B29C4E-9F3E-49BF-8190-E85D04403CC9}"/>
              </a:ext>
            </a:extLst>
          </p:cNvPr>
          <p:cNvSpPr txBox="1"/>
          <p:nvPr/>
        </p:nvSpPr>
        <p:spPr>
          <a:xfrm>
            <a:off x="6561872" y="4226051"/>
            <a:ext cx="1106705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spc="-120" dirty="0">
                <a:latin typeface="Pretendard SemiBold" panose="020B0600000101010101" charset="-127"/>
                <a:ea typeface="Pretendard SemiBold" panose="020B0600000101010101" charset="-127"/>
              </a:rPr>
              <a:t>햄버거 교환권  </a:t>
            </a:r>
            <a:endParaRPr lang="en-US" altLang="ko-KR" sz="1200" spc="-120" dirty="0">
              <a:latin typeface="Pretendard SemiBold" panose="020B0600000101010101" charset="-127"/>
              <a:ea typeface="Pretendard SemiBold" panose="020B0600000101010101" charset="-127"/>
            </a:endParaRPr>
          </a:p>
          <a:p>
            <a:pPr marL="0" marR="0" lvl="0" indent="0" algn="ctr" defTabSz="586405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spc="-120" dirty="0">
                <a:latin typeface="Pretendard SemiBold" panose="020B0600000101010101" charset="-127"/>
                <a:ea typeface="Pretendard SemiBold" panose="020B0600000101010101" charset="-127"/>
              </a:rPr>
              <a:t>(5,500</a:t>
            </a:r>
            <a:r>
              <a:rPr lang="ko-KR" altLang="en-US" sz="1200" spc="-120" dirty="0">
                <a:latin typeface="Pretendard SemiBold" panose="020B0600000101010101" charset="-127"/>
                <a:ea typeface="Pretendard SemiBold" panose="020B0600000101010101" charset="-127"/>
              </a:rPr>
              <a:t>원</a:t>
            </a:r>
            <a:r>
              <a:rPr lang="en-US" altLang="ko-KR" sz="1200" spc="-120" dirty="0">
                <a:latin typeface="Pretendard SemiBold" panose="020B0600000101010101" charset="-127"/>
                <a:ea typeface="Pretendard SemiBold" panose="020B0600000101010101" charset="-127"/>
              </a:rPr>
              <a:t>)</a:t>
            </a:r>
          </a:p>
        </p:txBody>
      </p:sp>
      <p:pic>
        <p:nvPicPr>
          <p:cNvPr id="138" name="그림 137">
            <a:extLst>
              <a:ext uri="{FF2B5EF4-FFF2-40B4-BE49-F238E27FC236}">
                <a16:creationId xmlns:a16="http://schemas.microsoft.com/office/drawing/2014/main" id="{E9D048F2-B5C4-4BB9-8684-6D5F5D8F4AA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9677370">
            <a:off x="8416588" y="2131420"/>
            <a:ext cx="583042" cy="753753"/>
          </a:xfrm>
          <a:prstGeom prst="rect">
            <a:avLst/>
          </a:prstGeom>
        </p:spPr>
      </p:pic>
      <p:sp>
        <p:nvSpPr>
          <p:cNvPr id="139" name="TextBox 138">
            <a:extLst>
              <a:ext uri="{FF2B5EF4-FFF2-40B4-BE49-F238E27FC236}">
                <a16:creationId xmlns:a16="http://schemas.microsoft.com/office/drawing/2014/main" id="{31C941EB-3BE3-4A47-9460-E82C28670746}"/>
              </a:ext>
            </a:extLst>
          </p:cNvPr>
          <p:cNvSpPr txBox="1"/>
          <p:nvPr/>
        </p:nvSpPr>
        <p:spPr>
          <a:xfrm>
            <a:off x="8233335" y="2939858"/>
            <a:ext cx="1066800" cy="285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2880"/>
              </a:lnSpc>
              <a:defRPr/>
            </a:pPr>
            <a:r>
              <a:rPr lang="en-US" altLang="ko-KR" sz="1200" spc="-120" dirty="0" err="1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Dr.G</a:t>
            </a:r>
            <a:r>
              <a:rPr lang="en-US" altLang="ko-KR" sz="1200" spc="-12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  </a:t>
            </a:r>
            <a:r>
              <a:rPr lang="ko-KR" altLang="en-US" sz="1200" spc="-120" dirty="0" err="1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선스틱</a:t>
            </a:r>
            <a:endParaRPr lang="en-US" altLang="ko-KR" sz="1200" spc="-120" dirty="0">
              <a:solidFill>
                <a:srgbClr val="000000"/>
              </a:solidFill>
              <a:latin typeface="Pretendard SemiBold" panose="020B0600000101010101" charset="-127"/>
              <a:ea typeface="Pretendard SemiBold" panose="020B0600000101010101" charset="-127"/>
            </a:endParaRPr>
          </a:p>
        </p:txBody>
      </p:sp>
      <p:sp>
        <p:nvSpPr>
          <p:cNvPr id="37" name="TextBox 57">
            <a:extLst>
              <a:ext uri="{FF2B5EF4-FFF2-40B4-BE49-F238E27FC236}">
                <a16:creationId xmlns:a16="http://schemas.microsoft.com/office/drawing/2014/main" id="{7C0363C3-5968-9716-B755-39ECEB58B519}"/>
              </a:ext>
            </a:extLst>
          </p:cNvPr>
          <p:cNvSpPr txBox="1"/>
          <p:nvPr/>
        </p:nvSpPr>
        <p:spPr>
          <a:xfrm>
            <a:off x="587324" y="541004"/>
            <a:ext cx="7374941" cy="129058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기념품</a:t>
            </a:r>
            <a:r>
              <a:rPr lang="ko-KR" altLang="en-US" sz="6600" b="1" dirty="0">
                <a:solidFill>
                  <a:srgbClr val="000000"/>
                </a:solidFill>
                <a:latin typeface="Pretendard SemiBold" panose="020B0600000101010101" charset="-127"/>
                <a:ea typeface="Pretendard SemiBold" panose="020B0600000101010101" charset="-127"/>
              </a:rPr>
              <a:t> 이미지</a:t>
            </a:r>
          </a:p>
        </p:txBody>
      </p:sp>
    </p:spTree>
    <p:extLst>
      <p:ext uri="{BB962C8B-B14F-4D97-AF65-F5344CB8AC3E}">
        <p14:creationId xmlns:p14="http://schemas.microsoft.com/office/powerpoint/2010/main" val="1623208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131</Words>
  <Application>Microsoft Office PowerPoint</Application>
  <PresentationFormat>A4 용지(210x297mm)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Arial</vt:lpstr>
      <vt:lpstr>Gmarket Sans Bold</vt:lpstr>
      <vt:lpstr>Pretendard SemiBold</vt:lpstr>
      <vt:lpstr>맑은 고딕</vt:lpstr>
      <vt:lpstr>Pretendard Bold</vt:lpstr>
      <vt:lpstr>Office Theme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107</cp:revision>
  <cp:lastPrinted>2025-04-23T07:00:14Z</cp:lastPrinted>
  <dcterms:created xsi:type="dcterms:W3CDTF">2006-08-16T00:00:00Z</dcterms:created>
  <dcterms:modified xsi:type="dcterms:W3CDTF">2026-08-14T08:20:49Z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DAwMDAwMDAwMDAwMDAwIiwibG9nVGltZSI6IjIwMjYtMDgtMTRUMDg6MjE6MzdaIiwicElEIjoyMDQ4LCJwcm9jZXNzSWQiOjE1NTIwLCJwcm9jZXNzTmFtZSI6IlBPV0VSUE5ULkVYRSIsInRyYWNlSWQiOiI3OTY3NEQ5QTVDOEU0QURFOTAyQTM0NzZFNjMxQTdBMSIsInVzZXJDb2RlIjoiUjIwMjUxNTgifSwibm9kZTIiOnsiZHNkIjoiMDEwMDAwMDAwMDAwMTk3MSIsImxvZ1RpbWUiOiIyMDI2LTA4LTIwVDA4OjQ2OjA3WiIsInBJRCI6MSwicHJvY2Vzc0lkIjoxNTUyMCwicHJvY2Vzc05hbWUiOiJmX2JhdG1nci5leGUiLCJ0cmFjZUlkIjoiNjc1NjRDNkJDM0VBNDk1QjlCMzZCRDdFNDJERjQyMTUiLCJ1c2VyQ29kZSI6IlIyMDI1MTU4In0sIm5vZGUzIjp7ImRzZCI6IjAwMDAwMDAwMDAwMDAwMDAiLCJsb2dUaW1lIjoiMjAyNi0wOC0yM1QyMzozOToyOVoiLCJwSUQiOjIwNDgsInByb2Nlc3NJZCI6MTU1MjAsInByb2Nlc3NOYW1lIjoiZl9iYXRtZ3IuZXhlIiwidHJhY2VJZCI6IkM1NEUyQzIxQzBENDQxQzE5Mzk4QTQ4QTU1ODg2QkY5IiwidXNlckNvZGUiOiJSMjAyNTE1OCJ9LCJub2RlNCI6eyJkc2QiOiIwMTAwMDAwMDAwMDAxOTcxIiwibG9nVGltZSI6IjIwMjYtMDktMDFUMDg6MjM6NDFaIiwicElEIjoxLCJwcm9jZXNzSWQiOjE1NTIwLCJwcm9jZXNzTmFtZSI6ImZfYmF0bWdyLmV4ZSIsInRyYWNlSWQiOiJEMTk4NTY3MkY0M0E0RThDQTlDM0RBRDgyMjQyRjY4RCIsInVzZXJDb2RlIjoiUjIwMjUxNTgifSwibm9kZTUiOnsiZHNkIjoiMDAwMDAwMDAwMDAwMDAwMCIsImxvZ1RpbWUiOiIyMDI2LTA5LTAxVDA4OjM5OjA2WiIsInBJRCI6MjA0OCwicHJvY2Vzc0lkIjoxNTQ0OCwicHJvY2Vzc05hbWUiOiJmX2JhdG1nci5leGUiLCJ0cmFjZUlkIjoiRTQ0QUYwMjM4RURFNDFGNDg5NTlBQUM4RUZCQjE0N0QiLCJ1c2VyQ29kZSI6IlIyMDI1MTU4In0sIm5vZGVDb3VudCI6NTMsInJvb3RUcmFjZUlkIjoiM0UzRjUxN0I1MDMwNEEyMTk4OTZBMDI1ODNFQTU3NTYifQ==</vt:lpwstr>
  </property>
</Properties>
</file>