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3716000" cy="13716000"/>
  <p:notesSz cx="6858000" cy="9144000"/>
  <p:embeddedFontLst>
    <p:embeddedFont>
      <p:font typeface="210 Luckysuper Light" panose="020B0600000101010101" charset="-127"/>
      <p:regular r:id="rId3"/>
    </p:embeddedFont>
    <p:embeddedFont>
      <p:font typeface="210 Luckysuper Regular" panose="020B0600000101010101" charset="-127"/>
      <p:regular r:id="rId4"/>
    </p:embeddedFont>
    <p:embeddedFont>
      <p:font typeface="Pretendard Bold" panose="020B0600000101010101" charset="-127"/>
      <p:bold r:id="rId5"/>
    </p:embeddedFont>
    <p:embeddedFont>
      <p:font typeface="Pretendard Regular" panose="020B0600000101010101" charset="-127"/>
      <p:regular r:id="rId6"/>
    </p:embeddedFont>
    <p:embeddedFont>
      <p:font typeface="Calibri" panose="020F0502020204030204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5" d="100"/>
          <a:sy n="35" d="100"/>
        </p:scale>
        <p:origin x="20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0" y="7708900"/>
            <a:ext cx="2578100" cy="5080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900" y="7556500"/>
            <a:ext cx="1143000" cy="9779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3300" y="850900"/>
            <a:ext cx="2146300" cy="30099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8900" y="2501900"/>
            <a:ext cx="2857500" cy="28194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9700" y="2425700"/>
            <a:ext cx="1727200" cy="33401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283700" y="12814300"/>
            <a:ext cx="241300" cy="50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3000" y="10490200"/>
            <a:ext cx="1866900" cy="5842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3000" y="9677400"/>
            <a:ext cx="1866900" cy="5842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3000" y="8864600"/>
            <a:ext cx="1866900" cy="5842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3000" y="8051800"/>
            <a:ext cx="1866900" cy="5842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2400" y="5410200"/>
            <a:ext cx="1866900" cy="5842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5400000">
            <a:off x="4406900" y="6819900"/>
            <a:ext cx="1231900" cy="5080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9347200" y="12687300"/>
            <a:ext cx="2120900" cy="342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r">
              <a:lnSpc>
                <a:spcPct val="116199"/>
              </a:lnSpc>
            </a:pPr>
            <a:r>
              <a:rPr lang="en-US" sz="1766" b="0" i="0" u="none" strike="noStrike">
                <a:solidFill>
                  <a:srgbClr val="2E3D86"/>
                </a:solidFill>
                <a:latin typeface="210 Luckysuper Regular"/>
                <a:ea typeface="210 Luckysuper Regular"/>
                <a:cs typeface="210 Luckysuper Regular"/>
              </a:rPr>
              <a:t>032-726-6744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540500" y="12700000"/>
            <a:ext cx="2870200" cy="342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733" b="0" i="0" u="none" strike="noStrike">
                <a:solidFill>
                  <a:srgbClr val="2E3D86"/>
                </a:solidFill>
                <a:latin typeface="210 Luckysuper Regular"/>
                <a:ea typeface="210 Luckysuper Regular"/>
                <a:cs typeface="210 Luckysuper Regular"/>
              </a:rPr>
              <a:t>검단구청 기업일자리정책과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515100" y="11468100"/>
            <a:ext cx="5602834" cy="7620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◾ 위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일정은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사정에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따라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일부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 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변경될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수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있음</a:t>
            </a:r>
            <a:endParaRPr lang="en-US" sz="2067" b="0" i="0" u="none" strike="noStrike" dirty="0">
              <a:solidFill>
                <a:srgbClr val="000000"/>
              </a:solidFill>
              <a:latin typeface="Pretendard Regular"/>
              <a:ea typeface="Pretendard Regular"/>
              <a:cs typeface="Pretendard Regular"/>
            </a:endParaRPr>
          </a:p>
          <a:p>
            <a:pPr lvl="0" algn="l">
              <a:lnSpc>
                <a:spcPct val="116199"/>
              </a:lnSpc>
            </a:pP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◾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검단구청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홈페이지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ko-KR" alt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내 고시공고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&gt;&gt;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공고문</a:t>
            </a:r>
            <a:r>
              <a:rPr lang="en-US" sz="2067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</a:t>
            </a:r>
            <a:r>
              <a:rPr lang="en-US" sz="2067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참조</a:t>
            </a:r>
            <a:endParaRPr lang="en-US" sz="2067" b="0" i="0" u="none" strike="noStrike" dirty="0">
              <a:solidFill>
                <a:srgbClr val="000000"/>
              </a:solidFill>
              <a:latin typeface="Pretendard Regular"/>
              <a:ea typeface="Pretendard Regular"/>
              <a:cs typeface="Pretendard Regular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331200" y="10617200"/>
            <a:ext cx="2273300" cy="368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899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2026. 11. 30.(월)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731000" y="10642600"/>
            <a:ext cx="8509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1814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입주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331200" y="9804400"/>
            <a:ext cx="2273300" cy="368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899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2026. 9. 23.(수) 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350000" y="9842500"/>
            <a:ext cx="16002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1814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최종선정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331200" y="8991600"/>
            <a:ext cx="2273300" cy="368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899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2026. 9. 18.(금)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324600" y="9029700"/>
            <a:ext cx="16637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1814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면접 심사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331200" y="8178800"/>
            <a:ext cx="4406900" cy="7112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899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2026. 8. 18.(화)~9. 4.(금)</a:t>
            </a:r>
          </a:p>
          <a:p>
            <a:pPr lvl="0" algn="l">
              <a:lnSpc>
                <a:spcPct val="116199"/>
              </a:lnSpc>
            </a:pPr>
            <a:r>
              <a:rPr lang="en-US" sz="1899" b="0" i="0" u="none" strike="noStrike" dirty="0" err="1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이메일접수</a:t>
            </a:r>
            <a:r>
              <a:rPr lang="en-US" sz="1899" b="0" i="0" u="none" strike="noStrike" dirty="0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 : hyewon1120@korea.kr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350000" y="8216900"/>
            <a:ext cx="16002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1814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공고접수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343900" y="6604000"/>
            <a:ext cx="3060700" cy="723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2026.11.30.~2028.11.29.</a:t>
            </a:r>
          </a:p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최대 4년 범위 내 연장 가능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343900" y="6184900"/>
            <a:ext cx="1231900" cy="3937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2036" b="0" i="0" u="none" strike="noStrike">
                <a:solidFill>
                  <a:srgbClr val="000000"/>
                </a:solidFill>
                <a:latin typeface="Pretendard Bold"/>
                <a:ea typeface="Pretendard Bold"/>
                <a:cs typeface="Pretendard Bold"/>
              </a:rPr>
              <a:t>입주 기간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270500" y="6527800"/>
            <a:ext cx="3238500" cy="723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(예비)사회적기업, 마을기업, </a:t>
            </a:r>
          </a:p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사회적협동조합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5270500" y="6184900"/>
            <a:ext cx="1181100" cy="3937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2036" b="0" i="0" u="none" strike="noStrike">
                <a:solidFill>
                  <a:srgbClr val="000000"/>
                </a:solidFill>
                <a:latin typeface="Pretendard Bold"/>
                <a:ea typeface="Pretendard Bold"/>
                <a:cs typeface="Pretendard Bold"/>
              </a:rPr>
              <a:t>지원 자격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692400" y="6527800"/>
            <a:ext cx="2362200" cy="723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사회적기업 공간 1개실</a:t>
            </a:r>
          </a:p>
          <a:p>
            <a:pPr lvl="0" algn="l">
              <a:lnSpc>
                <a:spcPct val="116199"/>
              </a:lnSpc>
            </a:pPr>
            <a:r>
              <a:rPr lang="en-US" sz="1933" b="0" i="0" u="none" strike="noStrike">
                <a:solidFill>
                  <a:srgbClr val="000000"/>
                </a:solidFill>
                <a:latin typeface="Pretendard Regular"/>
                <a:ea typeface="Pretendard Regular"/>
                <a:cs typeface="Pretendard Regular"/>
              </a:rPr>
              <a:t>(139.74㎡)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692400" y="6159500"/>
            <a:ext cx="1943100" cy="3937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2036" b="0" i="0" u="none" strike="noStrike">
                <a:solidFill>
                  <a:srgbClr val="000000"/>
                </a:solidFill>
                <a:latin typeface="Pretendard Bold"/>
                <a:ea typeface="Pretendard Bold"/>
                <a:cs typeface="Pretendard Bold"/>
              </a:rPr>
              <a:t>모집 범위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768600" y="5562600"/>
            <a:ext cx="1663700" cy="3556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1814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모집 개요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019300" y="3136900"/>
            <a:ext cx="4368800" cy="15621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32800"/>
              </a:lnSpc>
            </a:pPr>
            <a:r>
              <a:rPr lang="en-US" sz="4001" b="0" i="0" u="none" strike="noStrike">
                <a:solidFill>
                  <a:srgbClr val="000000"/>
                </a:solidFill>
                <a:latin typeface="210 Luckysuper Light"/>
                <a:ea typeface="210 Luckysuper Light"/>
                <a:cs typeface="210 Luckysuper Light"/>
              </a:rPr>
              <a:t>2026. 8. 18.(화)</a:t>
            </a:r>
          </a:p>
          <a:p>
            <a:pPr lvl="0" algn="l">
              <a:lnSpc>
                <a:spcPct val="132800"/>
              </a:lnSpc>
            </a:pPr>
            <a:r>
              <a:rPr lang="en-US" sz="4001" b="0" i="0" u="none" strike="noStrike">
                <a:solidFill>
                  <a:srgbClr val="000000"/>
                </a:solidFill>
                <a:latin typeface="210 Luckysuper Light"/>
                <a:ea typeface="210 Luckysuper Light"/>
                <a:cs typeface="210 Luckysuper Light"/>
              </a:rPr>
              <a:t>~ 9. 4.(금)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981200" y="1524000"/>
            <a:ext cx="6705600" cy="1422400"/>
          </a:xfrm>
          <a:prstGeom prst="rect">
            <a:avLst/>
          </a:prstGeom>
        </p:spPr>
        <p:txBody>
          <a:bodyPr lIns="0" tIns="99746" rIns="0" bIns="0" rtlCol="0" anchor="t"/>
          <a:lstStyle/>
          <a:p>
            <a:pPr lvl="0" algn="l">
              <a:lnSpc>
                <a:spcPct val="99600"/>
              </a:lnSpc>
            </a:pPr>
            <a:r>
              <a:rPr lang="en-US" sz="7853" b="0" i="0" u="none" strike="noStrike">
                <a:solidFill>
                  <a:srgbClr val="000000"/>
                </a:solidFill>
                <a:latin typeface="210 Luckysuper Regular"/>
                <a:ea typeface="210 Luckysuper Regular"/>
                <a:cs typeface="210 Luckysuper Regular"/>
              </a:rPr>
              <a:t>입주기업모집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841500" y="965200"/>
            <a:ext cx="6311900" cy="4699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2449" b="0" i="0" u="none" strike="noStrike">
                <a:solidFill>
                  <a:srgbClr val="000000"/>
                </a:solidFill>
                <a:latin typeface="Pretendard Bold"/>
                <a:ea typeface="Pretendard Bold"/>
                <a:cs typeface="Pretendard Bold"/>
              </a:rPr>
              <a:t>검단LH13단지(AA5블록) 내 사회적경제기업 공간</a:t>
            </a:r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07100" y="12674600"/>
            <a:ext cx="520700" cy="2794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5459999">
            <a:off x="7454900" y="6832600"/>
            <a:ext cx="1333500" cy="50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131</Words>
  <Application>Microsoft Office PowerPoint</Application>
  <PresentationFormat>사용자 지정</PresentationFormat>
  <Paragraphs>27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Pretendard Bold</vt:lpstr>
      <vt:lpstr>Pretendard Regular</vt:lpstr>
      <vt:lpstr>Arial</vt:lpstr>
      <vt:lpstr>210 Luckysuper Regular</vt:lpstr>
      <vt:lpstr>210 Luckysuper Light</vt:lpstr>
      <vt:lpstr>Calibri</vt:lpstr>
      <vt:lpstr>Office Theme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cp:lastModifiedBy>User</cp:lastModifiedBy>
  <cp:revision>2</cp:revision>
  <dcterms:created xsi:type="dcterms:W3CDTF">2006-08-16T00:00:00Z</dcterms:created>
  <dcterms:modified xsi:type="dcterms:W3CDTF">2026-08-13T00:10:58Z</dcterms:modified>
</cp:coreProperties>
</file>